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comments/comment2.xml" ContentType="application/vnd.openxmlformats-officedocument.presentationml.comment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comments/comment3.xml" ContentType="application/vnd.openxmlformats-officedocument.presentationml.comment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2.xml" ContentType="application/vnd.openxmlformats-officedocument.presentationml.notesSlide+xml"/>
  <Override PartName="/ppt/comments/comment4.xml" ContentType="application/vnd.openxmlformats-officedocument.presentationml.comment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comments/comment5.xml" ContentType="application/vnd.openxmlformats-officedocument.presentationml.comment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notesSlides/notesSlide3.xml" ContentType="application/vnd.openxmlformats-officedocument.presentationml.notesSlide+xml"/>
  <Override PartName="/ppt/comments/comment6.xml" ContentType="application/vnd.openxmlformats-officedocument.presentationml.comment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notesSlides/notesSlide4.xml" ContentType="application/vnd.openxmlformats-officedocument.presentationml.notesSlide+xml"/>
  <Override PartName="/ppt/comments/comment7.xml" ContentType="application/vnd.openxmlformats-officedocument.presentationml.comment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notesSlides/notesSlide5.xml" ContentType="application/vnd.openxmlformats-officedocument.presentationml.notesSlide+xml"/>
  <Override PartName="/ppt/comments/comment8.xml" ContentType="application/vnd.openxmlformats-officedocument.presentationml.comment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notesSlides/notesSlide6.xml" ContentType="application/vnd.openxmlformats-officedocument.presentationml.notesSlide+xml"/>
  <Override PartName="/ppt/comments/comment9.xml" ContentType="application/vnd.openxmlformats-officedocument.presentationml.comment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notesSlides/notesSlide7.xml" ContentType="application/vnd.openxmlformats-officedocument.presentationml.notesSlide+xml"/>
  <Override PartName="/ppt/comments/comment10.xml" ContentType="application/vnd.openxmlformats-officedocument.presentationml.comment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notesSlides/notesSlide8.xml" ContentType="application/vnd.openxmlformats-officedocument.presentationml.notesSlide+xml"/>
  <Override PartName="/ppt/comments/comment11.xml" ContentType="application/vnd.openxmlformats-officedocument.presentationml.comment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notesSlides/notesSlide9.xml" ContentType="application/vnd.openxmlformats-officedocument.presentationml.notesSlide+xml"/>
  <Override PartName="/ppt/comments/comment12.xml" ContentType="application/vnd.openxmlformats-officedocument.presentationml.comment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notesSlides/notesSlide10.xml" ContentType="application/vnd.openxmlformats-officedocument.presentationml.notesSlide+xml"/>
  <Override PartName="/ppt/comments/comment13.xml" ContentType="application/vnd.openxmlformats-officedocument.presentationml.comment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notesSlides/notesSlide11.xml" ContentType="application/vnd.openxmlformats-officedocument.presentationml.notesSlide+xml"/>
  <Override PartName="/ppt/comments/comment14.xml" ContentType="application/vnd.openxmlformats-officedocument.presentationml.comment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notesSlides/notesSlide12.xml" ContentType="application/vnd.openxmlformats-officedocument.presentationml.notesSlide+xml"/>
  <Override PartName="/ppt/comments/comment15.xml" ContentType="application/vnd.openxmlformats-officedocument.presentationml.comment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comments/comment16.xml" ContentType="application/vnd.openxmlformats-officedocument.presentationml.comment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notesSlides/notesSlide13.xml" ContentType="application/vnd.openxmlformats-officedocument.presentationml.notesSlide+xml"/>
  <Override PartName="/ppt/comments/comment17.xml" ContentType="application/vnd.openxmlformats-officedocument.presentationml.comment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notesSlides/notesSlide14.xml" ContentType="application/vnd.openxmlformats-officedocument.presentationml.notesSlide+xml"/>
  <Override PartName="/ppt/comments/comment18.xml" ContentType="application/vnd.openxmlformats-officedocument.presentationml.comment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79" r:id="rId2"/>
    <p:sldId id="280" r:id="rId3"/>
    <p:sldId id="317" r:id="rId4"/>
    <p:sldId id="343" r:id="rId5"/>
    <p:sldId id="281" r:id="rId6"/>
    <p:sldId id="346" r:id="rId7"/>
    <p:sldId id="331" r:id="rId8"/>
    <p:sldId id="335" r:id="rId9"/>
    <p:sldId id="347" r:id="rId10"/>
    <p:sldId id="348" r:id="rId11"/>
    <p:sldId id="349" r:id="rId12"/>
    <p:sldId id="350" r:id="rId13"/>
    <p:sldId id="354" r:id="rId14"/>
    <p:sldId id="356" r:id="rId15"/>
    <p:sldId id="355" r:id="rId16"/>
    <p:sldId id="357" r:id="rId17"/>
    <p:sldId id="358" r:id="rId18"/>
    <p:sldId id="332" r:id="rId19"/>
    <p:sldId id="345" r:id="rId20"/>
    <p:sldId id="336" r:id="rId21"/>
    <p:sldId id="337" r:id="rId22"/>
    <p:sldId id="291" r:id="rId23"/>
    <p:sldId id="258" r:id="rId24"/>
    <p:sldId id="306" r:id="rId25"/>
    <p:sldId id="276" r:id="rId26"/>
  </p:sldIdLst>
  <p:sldSz cx="9144000" cy="5143500" type="screen16x9"/>
  <p:notesSz cx="6858000" cy="9144000"/>
  <p:custDataLst>
    <p:tags r:id="rId2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62" userDrawn="1">
          <p15:clr>
            <a:srgbClr val="A4A3A4"/>
          </p15:clr>
        </p15:guide>
        <p15:guide id="2" pos="306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oj" initials="z" lastIdx="26"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CB5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38" d="100"/>
          <a:sy n="138" d="100"/>
        </p:scale>
        <p:origin x="300" y="84"/>
      </p:cViewPr>
      <p:guideLst>
        <p:guide orient="horz" pos="1862"/>
        <p:guide pos="306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5-22T23:09:38.222" idx="1">
    <p:pos x="50" y="76"/>
    <p:text>为了响应科技兴农的号召，我们设计了这款名为</p:text>
  </p:cm>
</p:cmLst>
</file>

<file path=ppt/comments/comment10.xml><?xml version="1.0" encoding="utf-8"?>
<p:cmLst xmlns:a="http://schemas.openxmlformats.org/drawingml/2006/main" xmlns:r="http://schemas.openxmlformats.org/officeDocument/2006/relationships" xmlns:p="http://schemas.openxmlformats.org/presentationml/2006/main">
  <p:cm authorId="1" dt="2024-07-30T08:48:19.743" idx="18">
    <p:pos x="10" y="10"/>
    <p:text>我们的人机交互界面如右图所示。除本地可以收集生长环境数据，实现数据可视化，还可以通过APP或网页端，实现远程控制，并以折线图的形式反映各批次的良品率。</p:text>
  </p:cm>
</p:cmLst>
</file>

<file path=ppt/comments/comment11.xml><?xml version="1.0" encoding="utf-8"?>
<p:cmLst xmlns:a="http://schemas.openxmlformats.org/drawingml/2006/main" xmlns:r="http://schemas.openxmlformats.org/officeDocument/2006/relationships" xmlns:p="http://schemas.openxmlformats.org/presentationml/2006/main">
  <p:cm authorId="1" dt="2024-07-30T08:48:19.743" idx="22">
    <p:pos x="10" y="10"/>
    <p:text>我们的人机交互界面如右图所示。除本地可以收集生长环境数据，实现数据可视化，还可以通过APP或网页端，实现远程控制，并以折线图的形式反映各批次的良品率。</p:text>
  </p:cm>
</p:cmLst>
</file>

<file path=ppt/comments/comment12.xml><?xml version="1.0" encoding="utf-8"?>
<p:cmLst xmlns:a="http://schemas.openxmlformats.org/drawingml/2006/main" xmlns:r="http://schemas.openxmlformats.org/officeDocument/2006/relationships" xmlns:p="http://schemas.openxmlformats.org/presentationml/2006/main">
  <p:cm authorId="1" dt="2024-07-30T08:48:19.743" idx="24">
    <p:pos x="10" y="10"/>
    <p:text>我们的人机交互界面如右图所示。除本地可以收集生长环境数据，实现数据可视化，还可以通过APP或网页端，实现远程控制，并以折线图的形式反映各批次的良品率。</p:text>
  </p:cm>
</p:cmLst>
</file>

<file path=ppt/comments/comment13.xml><?xml version="1.0" encoding="utf-8"?>
<p:cmLst xmlns:a="http://schemas.openxmlformats.org/drawingml/2006/main" xmlns:r="http://schemas.openxmlformats.org/officeDocument/2006/relationships" xmlns:p="http://schemas.openxmlformats.org/presentationml/2006/main">
  <p:cm authorId="1" dt="2024-07-30T08:48:19.743" idx="23">
    <p:pos x="10" y="10"/>
    <p:text>我们的人机交互界面如右图所示。除本地可以收集生长环境数据，实现数据可视化，还可以通过APP或网页端，实现远程控制，并以折线图的形式反映各批次的良品率。</p:text>
  </p:cm>
</p:cmLst>
</file>

<file path=ppt/comments/comment14.xml><?xml version="1.0" encoding="utf-8"?>
<p:cmLst xmlns:a="http://schemas.openxmlformats.org/drawingml/2006/main" xmlns:r="http://schemas.openxmlformats.org/officeDocument/2006/relationships" xmlns:p="http://schemas.openxmlformats.org/presentationml/2006/main">
  <p:cm authorId="1" dt="2024-07-30T08:48:19.743" idx="25">
    <p:pos x="10" y="10"/>
    <p:text>我们的人机交互界面如右图所示。除本地可以收集生长环境数据，实现数据可视化，还可以通过APP或网页端，实现远程控制，并以折线图的形式反映各批次的良品率。</p:text>
  </p:cm>
</p:cmLst>
</file>

<file path=ppt/comments/comment15.xml><?xml version="1.0" encoding="utf-8"?>
<p:cmLst xmlns:a="http://schemas.openxmlformats.org/drawingml/2006/main" xmlns:r="http://schemas.openxmlformats.org/officeDocument/2006/relationships" xmlns:p="http://schemas.openxmlformats.org/presentationml/2006/main">
  <p:cm authorId="1" dt="2024-07-30T08:48:19.743" idx="26">
    <p:pos x="10" y="10"/>
    <p:text>我们的人机交互界面如右图所示。除本地可以收集生长环境数据，实现数据可视化，还可以通过APP或网页端，实现远程控制，并以折线图的形式反映各批次的良品率。</p:text>
  </p:cm>
</p:cmLst>
</file>

<file path=ppt/comments/comment16.xml><?xml version="1.0" encoding="utf-8"?>
<p:cmLst xmlns:a="http://schemas.openxmlformats.org/drawingml/2006/main" xmlns:r="http://schemas.openxmlformats.org/officeDocument/2006/relationships" xmlns:p="http://schemas.openxmlformats.org/presentationml/2006/main">
  <p:cm authorId="1" dt="2024-07-30T08:47:27.117" idx="12">
    <p:pos x="10" y="10"/>
    <p:text>    我们基于GLM-130B模型搭建专为育种服务的AI，并与视觉处理相结合。通过识别种苗生长阶段得到当下种子的最适生长环境，再与和各个传感器模块相结合实现闭环控制，进而实现AI辅助育种。
    在用户端中，AI可以为用户提供合适的育种信息和数据。
    在机器端中，AI通过JSON格式向育种箱发送动态育种方案，实现自动化调整育种环境，进而实现智能化育种。</p:text>
  </p:cm>
</p:cmLst>
</file>

<file path=ppt/comments/comment17.xml><?xml version="1.0" encoding="utf-8"?>
<p:cmLst xmlns:a="http://schemas.openxmlformats.org/drawingml/2006/main" xmlns:r="http://schemas.openxmlformats.org/officeDocument/2006/relationships" xmlns:p="http://schemas.openxmlformats.org/presentationml/2006/main">
  <p:cm authorId="1" dt="2024-07-30T08:57:46.516" idx="3">
    <p:pos x="10" y="10"/>
    <p:text>育种箱最上层为14寸2k高清显示触摸屏，可实时查看育种状况及对育种环境进行调节。育种实验箱内部用隔板分为两个培育空间，育种实验箱内部左边为常规培养区，用于作物正常环境培养。育种箱内部右边为差异化培养区，对生长状况不良的植株进行单独培养，待其恢复正常生长再由机械臂将其抓取至正常培养区。两个区域之间通过气帘隔开，保证环境独立， 互不影响。育种箱底部可放置育苗盘，育种箱上部设有LED灯带和滴灌水管。后壁安装众多功能检测装置。两个培养环境间用仿龙门式机械臂进行交互。</p:text>
  </p:cm>
</p:cmLst>
</file>

<file path=ppt/comments/comment18.xml><?xml version="1.0" encoding="utf-8"?>
<p:cmLst xmlns:a="http://schemas.openxmlformats.org/drawingml/2006/main" xmlns:r="http://schemas.openxmlformats.org/officeDocument/2006/relationships" xmlns:p="http://schemas.openxmlformats.org/presentationml/2006/main">
  <p:cm authorId="1" dt="2024-05-23T17:27:35.155" idx="4">
    <p:pos x="13" y="10"/>
    <p:text>我们采用了STM32F103作为主控，各种传感器对于环境检测的数据可以反馈给STM32进行分析判断，并将分析结果传送给各种控制器，实现全自动化。同时可以将采集到的数据发送给服务器。</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24-07-30T08:25:07.422" idx="9">
    <p:pos x="10" y="10"/>
    <p:text>种子是农业的芯片，是粮食安全的基石。粮食安全是我国关注的焦点问题，随着智能化的全面发展，智能育种逐渐成为一种新的解决方案。</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24-07-24T01:01:12.996" idx="10">
    <p:pos x="2" y="12"/>
    <p:text>目前市面上已经存在一些智能育种实验箱，但整体还处于发展的初级阶段。存在以下问题：种子复用率低、没有阶段化培育、无智能化培育...为此我们设计了这款Alot-NLP智能育种实验箱</p:text>
  </p:cm>
</p:cmLst>
</file>

<file path=ppt/comments/comment4.xml><?xml version="1.0" encoding="utf-8"?>
<p:cmLst xmlns:a="http://schemas.openxmlformats.org/drawingml/2006/main" xmlns:r="http://schemas.openxmlformats.org/officeDocument/2006/relationships" xmlns:p="http://schemas.openxmlformats.org/presentationml/2006/main">
  <p:cm authorId="1" dt="2024-07-30T08:45:12.028" idx="8">
    <p:pos x="10" y="10"/>
    <p:text>我们这款实验箱主要面向科研人员、农业机构、农业大学等。在科研实验中，往往需要培育一些珍贵且难以存活的种子。我们的作品可针对同批次种苗进行差异化培养，提高成活率。并且培育的过程能够实现高度智能化、自动化。</p:text>
  </p:cm>
</p:cmLst>
</file>

<file path=ppt/comments/comment5.xml><?xml version="1.0" encoding="utf-8"?>
<p:cmLst xmlns:a="http://schemas.openxmlformats.org/drawingml/2006/main" xmlns:r="http://schemas.openxmlformats.org/officeDocument/2006/relationships" xmlns:p="http://schemas.openxmlformats.org/presentationml/2006/main">
  <p:cm authorId="1" dt="2024-07-24T01:09:55.855" idx="11">
    <p:pos x="5" y="10"/>
    <p:text>与传统的育种箱相比，我们提出了以下创新点：</p:text>
  </p:cm>
</p:cmLst>
</file>

<file path=ppt/comments/comment6.xml><?xml version="1.0" encoding="utf-8"?>
<p:cmLst xmlns:a="http://schemas.openxmlformats.org/drawingml/2006/main" xmlns:r="http://schemas.openxmlformats.org/officeDocument/2006/relationships" xmlns:p="http://schemas.openxmlformats.org/presentationml/2006/main">
  <p:cm authorId="1" dt="2024-07-30T08:48:19.743" idx="13">
    <p:pos x="10" y="10"/>
    <p:text>我们的人机交互界面如右图所示。除本地可以收集生长环境数据，实现数据可视化，还可以通过APP或网页端，实现远程控制，并以折线图的形式反映各批次的良品率。</p:text>
  </p:cm>
</p:cmLst>
</file>

<file path=ppt/comments/comment7.xml><?xml version="1.0" encoding="utf-8"?>
<p:cmLst xmlns:a="http://schemas.openxmlformats.org/drawingml/2006/main" xmlns:r="http://schemas.openxmlformats.org/officeDocument/2006/relationships" xmlns:p="http://schemas.openxmlformats.org/presentationml/2006/main">
  <p:cm authorId="1" dt="2024-07-30T08:48:19.743" idx="15">
    <p:pos x="10" y="10"/>
    <p:text>我们的人机交互界面如右图所示。除本地可以收集生长环境数据，实现数据可视化，还可以通过APP或网页端，实现远程控制，并以折线图的形式反映各批次的良品率。</p:text>
  </p:cm>
</p:cmLst>
</file>

<file path=ppt/comments/comment8.xml><?xml version="1.0" encoding="utf-8"?>
<p:cmLst xmlns:a="http://schemas.openxmlformats.org/drawingml/2006/main" xmlns:r="http://schemas.openxmlformats.org/officeDocument/2006/relationships" xmlns:p="http://schemas.openxmlformats.org/presentationml/2006/main">
  <p:cm authorId="1" dt="2024-07-30T08:48:19.743" idx="16">
    <p:pos x="10" y="10"/>
    <p:text>我们的人机交互界面如右图所示。除本地可以收集生长环境数据，实现数据可视化，还可以通过APP或网页端，实现远程控制，并以折线图的形式反映各批次的良品率。</p:text>
  </p:cm>
</p:cmLst>
</file>

<file path=ppt/comments/comment9.xml><?xml version="1.0" encoding="utf-8"?>
<p:cmLst xmlns:a="http://schemas.openxmlformats.org/drawingml/2006/main" xmlns:r="http://schemas.openxmlformats.org/officeDocument/2006/relationships" xmlns:p="http://schemas.openxmlformats.org/presentationml/2006/main">
  <p:cm authorId="1" dt="2024-07-30T08:48:19.743" idx="17">
    <p:pos x="10" y="10"/>
    <p:text>我们的人机交互界面如右图所示。除本地可以收集生长环境数据，实现数据可视化，还可以通过APP或网页端，实现远程控制，并以折线图的形式反映各批次的良品率。</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83445D-5FCD-4E55-AABB-AFCB76CAE1C9}" type="datetimeFigureOut">
              <a:rPr lang="zh-CN" altLang="en-US" smtClean="0"/>
              <a:t>2024/8/5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DEB00F-7AC7-46E8-AFC0-E04C05945FE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11FC198-2D83-4DFC-8CDD-7D23AF44D41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charset="-122"/>
                <a:cs typeface="+mn-cs"/>
              </a:rPr>
              <a:t>2</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DEB00F-7AC7-46E8-AFC0-E04C05945FEB}" type="slidenum">
              <a:rPr lang="zh-CN" altLang="en-US" smtClean="0"/>
              <a:t>15</a:t>
            </a:fld>
            <a:endParaRPr lang="zh-CN" altLang="en-US"/>
          </a:p>
        </p:txBody>
      </p:sp>
    </p:spTree>
    <p:extLst>
      <p:ext uri="{BB962C8B-B14F-4D97-AF65-F5344CB8AC3E}">
        <p14:creationId xmlns:p14="http://schemas.microsoft.com/office/powerpoint/2010/main" val="7982745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DEB00F-7AC7-46E8-AFC0-E04C05945FEB}" type="slidenum">
              <a:rPr lang="zh-CN" altLang="en-US" smtClean="0"/>
              <a:t>16</a:t>
            </a:fld>
            <a:endParaRPr lang="zh-CN" altLang="en-US"/>
          </a:p>
        </p:txBody>
      </p:sp>
    </p:spTree>
    <p:extLst>
      <p:ext uri="{BB962C8B-B14F-4D97-AF65-F5344CB8AC3E}">
        <p14:creationId xmlns:p14="http://schemas.microsoft.com/office/powerpoint/2010/main" val="347289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DEB00F-7AC7-46E8-AFC0-E04C05945FEB}" type="slidenum">
              <a:rPr lang="zh-CN" altLang="en-US" smtClean="0"/>
              <a:t>17</a:t>
            </a:fld>
            <a:endParaRPr lang="zh-CN" altLang="en-US"/>
          </a:p>
        </p:txBody>
      </p:sp>
    </p:spTree>
    <p:extLst>
      <p:ext uri="{BB962C8B-B14F-4D97-AF65-F5344CB8AC3E}">
        <p14:creationId xmlns:p14="http://schemas.microsoft.com/office/powerpoint/2010/main" val="2026499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11FC198-2D83-4DFC-8CDD-7D23AF44D41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charset="-122"/>
                <a:cs typeface="+mn-cs"/>
              </a:rPr>
              <a:t>23</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11FC198-2D83-4DFC-8CDD-7D23AF44D41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charset="-122"/>
                <a:cs typeface="+mn-cs"/>
              </a:rPr>
              <a:t>25</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11FC198-2D83-4DFC-8CDD-7D23AF44D41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charset="-122"/>
                <a:cs typeface="+mn-cs"/>
              </a:rPr>
              <a:t>5</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DEB00F-7AC7-46E8-AFC0-E04C05945FEB}" type="slidenum">
              <a:rPr lang="zh-CN" altLang="en-US" smtClean="0"/>
              <a:t>8</a:t>
            </a:fld>
            <a:endParaRPr lang="zh-CN" altLang="en-US"/>
          </a:p>
        </p:txBody>
      </p:sp>
    </p:spTree>
    <p:extLst>
      <p:ext uri="{BB962C8B-B14F-4D97-AF65-F5344CB8AC3E}">
        <p14:creationId xmlns:p14="http://schemas.microsoft.com/office/powerpoint/2010/main" val="3971377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DEB00F-7AC7-46E8-AFC0-E04C05945FEB}" type="slidenum">
              <a:rPr lang="zh-CN" altLang="en-US" smtClean="0"/>
              <a:t>9</a:t>
            </a:fld>
            <a:endParaRPr lang="zh-CN" altLang="en-US"/>
          </a:p>
        </p:txBody>
      </p:sp>
    </p:spTree>
    <p:extLst>
      <p:ext uri="{BB962C8B-B14F-4D97-AF65-F5344CB8AC3E}">
        <p14:creationId xmlns:p14="http://schemas.microsoft.com/office/powerpoint/2010/main" val="2527635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DEB00F-7AC7-46E8-AFC0-E04C05945FEB}" type="slidenum">
              <a:rPr lang="zh-CN" altLang="en-US" smtClean="0"/>
              <a:t>10</a:t>
            </a:fld>
            <a:endParaRPr lang="zh-CN" altLang="en-US"/>
          </a:p>
        </p:txBody>
      </p:sp>
    </p:spTree>
    <p:extLst>
      <p:ext uri="{BB962C8B-B14F-4D97-AF65-F5344CB8AC3E}">
        <p14:creationId xmlns:p14="http://schemas.microsoft.com/office/powerpoint/2010/main" val="2071600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DEB00F-7AC7-46E8-AFC0-E04C05945FEB}" type="slidenum">
              <a:rPr lang="zh-CN" altLang="en-US" smtClean="0"/>
              <a:t>11</a:t>
            </a:fld>
            <a:endParaRPr lang="zh-CN" altLang="en-US"/>
          </a:p>
        </p:txBody>
      </p:sp>
    </p:spTree>
    <p:extLst>
      <p:ext uri="{BB962C8B-B14F-4D97-AF65-F5344CB8AC3E}">
        <p14:creationId xmlns:p14="http://schemas.microsoft.com/office/powerpoint/2010/main" val="3270017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DEB00F-7AC7-46E8-AFC0-E04C05945FEB}" type="slidenum">
              <a:rPr lang="zh-CN" altLang="en-US" smtClean="0"/>
              <a:t>12</a:t>
            </a:fld>
            <a:endParaRPr lang="zh-CN" altLang="en-US"/>
          </a:p>
        </p:txBody>
      </p:sp>
    </p:spTree>
    <p:extLst>
      <p:ext uri="{BB962C8B-B14F-4D97-AF65-F5344CB8AC3E}">
        <p14:creationId xmlns:p14="http://schemas.microsoft.com/office/powerpoint/2010/main" val="462229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DEB00F-7AC7-46E8-AFC0-E04C05945FEB}" type="slidenum">
              <a:rPr lang="zh-CN" altLang="en-US" smtClean="0"/>
              <a:t>13</a:t>
            </a:fld>
            <a:endParaRPr lang="zh-CN" altLang="en-US"/>
          </a:p>
        </p:txBody>
      </p:sp>
    </p:spTree>
    <p:extLst>
      <p:ext uri="{BB962C8B-B14F-4D97-AF65-F5344CB8AC3E}">
        <p14:creationId xmlns:p14="http://schemas.microsoft.com/office/powerpoint/2010/main" val="2094934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DEB00F-7AC7-46E8-AFC0-E04C05945FEB}" type="slidenum">
              <a:rPr lang="zh-CN" altLang="en-US" smtClean="0"/>
              <a:t>14</a:t>
            </a:fld>
            <a:endParaRPr lang="zh-CN" altLang="en-US"/>
          </a:p>
        </p:txBody>
      </p:sp>
    </p:spTree>
    <p:extLst>
      <p:ext uri="{BB962C8B-B14F-4D97-AF65-F5344CB8AC3E}">
        <p14:creationId xmlns:p14="http://schemas.microsoft.com/office/powerpoint/2010/main" val="4230145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自定义版式">
    <p:spTree>
      <p:nvGrpSpPr>
        <p:cNvPr id="1" name=""/>
        <p:cNvGrpSpPr/>
        <p:nvPr/>
      </p:nvGrpSpPr>
      <p:grpSpPr>
        <a:xfrm>
          <a:off x="0" y="0"/>
          <a:ext cx="0" cy="0"/>
          <a:chOff x="0" y="0"/>
          <a:chExt cx="0" cy="0"/>
        </a:xfrm>
      </p:grpSpPr>
      <p:sp>
        <p:nvSpPr>
          <p:cNvPr id="3" name="矩形 2"/>
          <p:cNvSpPr/>
          <p:nvPr userDrawn="1"/>
        </p:nvSpPr>
        <p:spPr>
          <a:xfrm>
            <a:off x="0" y="771550"/>
            <a:ext cx="9144000" cy="4371950"/>
          </a:xfrm>
          <a:prstGeom prst="rect">
            <a:avLst/>
          </a:prstGeom>
          <a:gradFill flip="none" rotWithShape="1">
            <a:gsLst>
              <a:gs pos="0">
                <a:schemeClr val="tx1">
                  <a:lumMod val="96000"/>
                </a:schemeClr>
              </a:gs>
              <a:gs pos="19000">
                <a:schemeClr val="tx2">
                  <a:shade val="67500"/>
                  <a:satMod val="115000"/>
                  <a:lumMod val="61000"/>
                  <a:lumOff val="39000"/>
                </a:schemeClr>
              </a:gs>
              <a:gs pos="100000">
                <a:schemeClr val="tx2">
                  <a:shade val="100000"/>
                  <a:satMod val="115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36512" y="4902295"/>
            <a:ext cx="9289032" cy="4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2024/8/5</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95000"/>
          </a:schemeClr>
        </a:solidFill>
        <a:effectLst/>
      </p:bgPr>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tags" Target="../tags/tag169.xml"/><Relationship Id="rId13" Type="http://schemas.openxmlformats.org/officeDocument/2006/relationships/tags" Target="../tags/tag174.xml"/><Relationship Id="rId18" Type="http://schemas.openxmlformats.org/officeDocument/2006/relationships/tags" Target="../tags/tag179.xml"/><Relationship Id="rId26" Type="http://schemas.openxmlformats.org/officeDocument/2006/relationships/slideLayout" Target="../slideLayouts/slideLayout2.xml"/><Relationship Id="rId3" Type="http://schemas.openxmlformats.org/officeDocument/2006/relationships/tags" Target="../tags/tag164.xml"/><Relationship Id="rId21" Type="http://schemas.openxmlformats.org/officeDocument/2006/relationships/tags" Target="../tags/tag182.xml"/><Relationship Id="rId7" Type="http://schemas.openxmlformats.org/officeDocument/2006/relationships/tags" Target="../tags/tag168.xml"/><Relationship Id="rId12" Type="http://schemas.openxmlformats.org/officeDocument/2006/relationships/tags" Target="../tags/tag173.xml"/><Relationship Id="rId17" Type="http://schemas.openxmlformats.org/officeDocument/2006/relationships/tags" Target="../tags/tag178.xml"/><Relationship Id="rId25" Type="http://schemas.openxmlformats.org/officeDocument/2006/relationships/tags" Target="../tags/tag186.xml"/><Relationship Id="rId2" Type="http://schemas.openxmlformats.org/officeDocument/2006/relationships/tags" Target="../tags/tag163.xml"/><Relationship Id="rId16" Type="http://schemas.openxmlformats.org/officeDocument/2006/relationships/tags" Target="../tags/tag177.xml"/><Relationship Id="rId20" Type="http://schemas.openxmlformats.org/officeDocument/2006/relationships/tags" Target="../tags/tag181.xml"/><Relationship Id="rId29" Type="http://schemas.openxmlformats.org/officeDocument/2006/relationships/comments" Target="../comments/comment8.xml"/><Relationship Id="rId1" Type="http://schemas.openxmlformats.org/officeDocument/2006/relationships/tags" Target="../tags/tag162.xml"/><Relationship Id="rId6" Type="http://schemas.openxmlformats.org/officeDocument/2006/relationships/tags" Target="../tags/tag167.xml"/><Relationship Id="rId11" Type="http://schemas.openxmlformats.org/officeDocument/2006/relationships/tags" Target="../tags/tag172.xml"/><Relationship Id="rId24" Type="http://schemas.openxmlformats.org/officeDocument/2006/relationships/tags" Target="../tags/tag185.xml"/><Relationship Id="rId5" Type="http://schemas.openxmlformats.org/officeDocument/2006/relationships/tags" Target="../tags/tag166.xml"/><Relationship Id="rId15" Type="http://schemas.openxmlformats.org/officeDocument/2006/relationships/tags" Target="../tags/tag176.xml"/><Relationship Id="rId23" Type="http://schemas.openxmlformats.org/officeDocument/2006/relationships/tags" Target="../tags/tag184.xml"/><Relationship Id="rId28" Type="http://schemas.openxmlformats.org/officeDocument/2006/relationships/image" Target="../media/image7.png"/><Relationship Id="rId10" Type="http://schemas.openxmlformats.org/officeDocument/2006/relationships/tags" Target="../tags/tag171.xml"/><Relationship Id="rId19" Type="http://schemas.openxmlformats.org/officeDocument/2006/relationships/tags" Target="../tags/tag180.xml"/><Relationship Id="rId4" Type="http://schemas.openxmlformats.org/officeDocument/2006/relationships/tags" Target="../tags/tag165.xml"/><Relationship Id="rId9" Type="http://schemas.openxmlformats.org/officeDocument/2006/relationships/tags" Target="../tags/tag170.xml"/><Relationship Id="rId14" Type="http://schemas.openxmlformats.org/officeDocument/2006/relationships/tags" Target="../tags/tag175.xml"/><Relationship Id="rId22" Type="http://schemas.openxmlformats.org/officeDocument/2006/relationships/tags" Target="../tags/tag183.xml"/><Relationship Id="rId27"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8" Type="http://schemas.openxmlformats.org/officeDocument/2006/relationships/tags" Target="../tags/tag194.xml"/><Relationship Id="rId13" Type="http://schemas.openxmlformats.org/officeDocument/2006/relationships/tags" Target="../tags/tag199.xml"/><Relationship Id="rId18" Type="http://schemas.openxmlformats.org/officeDocument/2006/relationships/tags" Target="../tags/tag204.xml"/><Relationship Id="rId26" Type="http://schemas.openxmlformats.org/officeDocument/2006/relationships/slideLayout" Target="../slideLayouts/slideLayout2.xml"/><Relationship Id="rId3" Type="http://schemas.openxmlformats.org/officeDocument/2006/relationships/tags" Target="../tags/tag189.xml"/><Relationship Id="rId21" Type="http://schemas.openxmlformats.org/officeDocument/2006/relationships/tags" Target="../tags/tag207.xml"/><Relationship Id="rId7" Type="http://schemas.openxmlformats.org/officeDocument/2006/relationships/tags" Target="../tags/tag193.xml"/><Relationship Id="rId12" Type="http://schemas.openxmlformats.org/officeDocument/2006/relationships/tags" Target="../tags/tag198.xml"/><Relationship Id="rId17" Type="http://schemas.openxmlformats.org/officeDocument/2006/relationships/tags" Target="../tags/tag203.xml"/><Relationship Id="rId25" Type="http://schemas.openxmlformats.org/officeDocument/2006/relationships/tags" Target="../tags/tag211.xml"/><Relationship Id="rId2" Type="http://schemas.openxmlformats.org/officeDocument/2006/relationships/tags" Target="../tags/tag188.xml"/><Relationship Id="rId16" Type="http://schemas.openxmlformats.org/officeDocument/2006/relationships/tags" Target="../tags/tag202.xml"/><Relationship Id="rId20" Type="http://schemas.openxmlformats.org/officeDocument/2006/relationships/tags" Target="../tags/tag206.xml"/><Relationship Id="rId29" Type="http://schemas.openxmlformats.org/officeDocument/2006/relationships/comments" Target="../comments/comment9.xml"/><Relationship Id="rId1" Type="http://schemas.openxmlformats.org/officeDocument/2006/relationships/tags" Target="../tags/tag187.xml"/><Relationship Id="rId6" Type="http://schemas.openxmlformats.org/officeDocument/2006/relationships/tags" Target="../tags/tag192.xml"/><Relationship Id="rId11" Type="http://schemas.openxmlformats.org/officeDocument/2006/relationships/tags" Target="../tags/tag197.xml"/><Relationship Id="rId24" Type="http://schemas.openxmlformats.org/officeDocument/2006/relationships/tags" Target="../tags/tag210.xml"/><Relationship Id="rId5" Type="http://schemas.openxmlformats.org/officeDocument/2006/relationships/tags" Target="../tags/tag191.xml"/><Relationship Id="rId15" Type="http://schemas.openxmlformats.org/officeDocument/2006/relationships/tags" Target="../tags/tag201.xml"/><Relationship Id="rId23" Type="http://schemas.openxmlformats.org/officeDocument/2006/relationships/tags" Target="../tags/tag209.xml"/><Relationship Id="rId28" Type="http://schemas.openxmlformats.org/officeDocument/2006/relationships/image" Target="../media/image8.png"/><Relationship Id="rId10" Type="http://schemas.openxmlformats.org/officeDocument/2006/relationships/tags" Target="../tags/tag196.xml"/><Relationship Id="rId19" Type="http://schemas.openxmlformats.org/officeDocument/2006/relationships/tags" Target="../tags/tag205.xml"/><Relationship Id="rId4" Type="http://schemas.openxmlformats.org/officeDocument/2006/relationships/tags" Target="../tags/tag190.xml"/><Relationship Id="rId9" Type="http://schemas.openxmlformats.org/officeDocument/2006/relationships/tags" Target="../tags/tag195.xml"/><Relationship Id="rId14" Type="http://schemas.openxmlformats.org/officeDocument/2006/relationships/tags" Target="../tags/tag200.xml"/><Relationship Id="rId22" Type="http://schemas.openxmlformats.org/officeDocument/2006/relationships/tags" Target="../tags/tag208.xml"/><Relationship Id="rId27"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8" Type="http://schemas.openxmlformats.org/officeDocument/2006/relationships/tags" Target="../tags/tag219.xml"/><Relationship Id="rId13" Type="http://schemas.openxmlformats.org/officeDocument/2006/relationships/tags" Target="../tags/tag224.xml"/><Relationship Id="rId18" Type="http://schemas.openxmlformats.org/officeDocument/2006/relationships/tags" Target="../tags/tag229.xml"/><Relationship Id="rId26" Type="http://schemas.openxmlformats.org/officeDocument/2006/relationships/slideLayout" Target="../slideLayouts/slideLayout2.xml"/><Relationship Id="rId3" Type="http://schemas.openxmlformats.org/officeDocument/2006/relationships/tags" Target="../tags/tag214.xml"/><Relationship Id="rId21" Type="http://schemas.openxmlformats.org/officeDocument/2006/relationships/tags" Target="../tags/tag232.xml"/><Relationship Id="rId7" Type="http://schemas.openxmlformats.org/officeDocument/2006/relationships/tags" Target="../tags/tag218.xml"/><Relationship Id="rId12" Type="http://schemas.openxmlformats.org/officeDocument/2006/relationships/tags" Target="../tags/tag223.xml"/><Relationship Id="rId17" Type="http://schemas.openxmlformats.org/officeDocument/2006/relationships/tags" Target="../tags/tag228.xml"/><Relationship Id="rId25" Type="http://schemas.openxmlformats.org/officeDocument/2006/relationships/tags" Target="../tags/tag236.xml"/><Relationship Id="rId2" Type="http://schemas.openxmlformats.org/officeDocument/2006/relationships/tags" Target="../tags/tag213.xml"/><Relationship Id="rId16" Type="http://schemas.openxmlformats.org/officeDocument/2006/relationships/tags" Target="../tags/tag227.xml"/><Relationship Id="rId20" Type="http://schemas.openxmlformats.org/officeDocument/2006/relationships/tags" Target="../tags/tag231.xml"/><Relationship Id="rId29" Type="http://schemas.openxmlformats.org/officeDocument/2006/relationships/comments" Target="../comments/comment10.xml"/><Relationship Id="rId1" Type="http://schemas.openxmlformats.org/officeDocument/2006/relationships/tags" Target="../tags/tag212.xml"/><Relationship Id="rId6" Type="http://schemas.openxmlformats.org/officeDocument/2006/relationships/tags" Target="../tags/tag217.xml"/><Relationship Id="rId11" Type="http://schemas.openxmlformats.org/officeDocument/2006/relationships/tags" Target="../tags/tag222.xml"/><Relationship Id="rId24" Type="http://schemas.openxmlformats.org/officeDocument/2006/relationships/tags" Target="../tags/tag235.xml"/><Relationship Id="rId5" Type="http://schemas.openxmlformats.org/officeDocument/2006/relationships/tags" Target="../tags/tag216.xml"/><Relationship Id="rId15" Type="http://schemas.openxmlformats.org/officeDocument/2006/relationships/tags" Target="../tags/tag226.xml"/><Relationship Id="rId23" Type="http://schemas.openxmlformats.org/officeDocument/2006/relationships/tags" Target="../tags/tag234.xml"/><Relationship Id="rId28" Type="http://schemas.openxmlformats.org/officeDocument/2006/relationships/image" Target="../media/image9.jpeg"/><Relationship Id="rId10" Type="http://schemas.openxmlformats.org/officeDocument/2006/relationships/tags" Target="../tags/tag221.xml"/><Relationship Id="rId19" Type="http://schemas.openxmlformats.org/officeDocument/2006/relationships/tags" Target="../tags/tag230.xml"/><Relationship Id="rId4" Type="http://schemas.openxmlformats.org/officeDocument/2006/relationships/tags" Target="../tags/tag215.xml"/><Relationship Id="rId9" Type="http://schemas.openxmlformats.org/officeDocument/2006/relationships/tags" Target="../tags/tag220.xml"/><Relationship Id="rId14" Type="http://schemas.openxmlformats.org/officeDocument/2006/relationships/tags" Target="../tags/tag225.xml"/><Relationship Id="rId22" Type="http://schemas.openxmlformats.org/officeDocument/2006/relationships/tags" Target="../tags/tag233.xml"/><Relationship Id="rId27"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8" Type="http://schemas.openxmlformats.org/officeDocument/2006/relationships/tags" Target="../tags/tag244.xml"/><Relationship Id="rId13" Type="http://schemas.openxmlformats.org/officeDocument/2006/relationships/tags" Target="../tags/tag249.xml"/><Relationship Id="rId18" Type="http://schemas.openxmlformats.org/officeDocument/2006/relationships/tags" Target="../tags/tag254.xml"/><Relationship Id="rId26" Type="http://schemas.openxmlformats.org/officeDocument/2006/relationships/slideLayout" Target="../slideLayouts/slideLayout2.xml"/><Relationship Id="rId3" Type="http://schemas.openxmlformats.org/officeDocument/2006/relationships/tags" Target="../tags/tag239.xml"/><Relationship Id="rId21" Type="http://schemas.openxmlformats.org/officeDocument/2006/relationships/tags" Target="../tags/tag257.xml"/><Relationship Id="rId7" Type="http://schemas.openxmlformats.org/officeDocument/2006/relationships/tags" Target="../tags/tag243.xml"/><Relationship Id="rId12" Type="http://schemas.openxmlformats.org/officeDocument/2006/relationships/tags" Target="../tags/tag248.xml"/><Relationship Id="rId17" Type="http://schemas.openxmlformats.org/officeDocument/2006/relationships/tags" Target="../tags/tag253.xml"/><Relationship Id="rId25" Type="http://schemas.openxmlformats.org/officeDocument/2006/relationships/tags" Target="../tags/tag261.xml"/><Relationship Id="rId2" Type="http://schemas.openxmlformats.org/officeDocument/2006/relationships/tags" Target="../tags/tag238.xml"/><Relationship Id="rId16" Type="http://schemas.openxmlformats.org/officeDocument/2006/relationships/tags" Target="../tags/tag252.xml"/><Relationship Id="rId20" Type="http://schemas.openxmlformats.org/officeDocument/2006/relationships/tags" Target="../tags/tag256.xml"/><Relationship Id="rId29" Type="http://schemas.openxmlformats.org/officeDocument/2006/relationships/comments" Target="../comments/comment11.xml"/><Relationship Id="rId1" Type="http://schemas.openxmlformats.org/officeDocument/2006/relationships/tags" Target="../tags/tag237.xml"/><Relationship Id="rId6" Type="http://schemas.openxmlformats.org/officeDocument/2006/relationships/tags" Target="../tags/tag242.xml"/><Relationship Id="rId11" Type="http://schemas.openxmlformats.org/officeDocument/2006/relationships/tags" Target="../tags/tag247.xml"/><Relationship Id="rId24" Type="http://schemas.openxmlformats.org/officeDocument/2006/relationships/tags" Target="../tags/tag260.xml"/><Relationship Id="rId5" Type="http://schemas.openxmlformats.org/officeDocument/2006/relationships/tags" Target="../tags/tag241.xml"/><Relationship Id="rId15" Type="http://schemas.openxmlformats.org/officeDocument/2006/relationships/tags" Target="../tags/tag251.xml"/><Relationship Id="rId23" Type="http://schemas.openxmlformats.org/officeDocument/2006/relationships/tags" Target="../tags/tag259.xml"/><Relationship Id="rId28" Type="http://schemas.openxmlformats.org/officeDocument/2006/relationships/image" Target="../media/image10.png"/><Relationship Id="rId10" Type="http://schemas.openxmlformats.org/officeDocument/2006/relationships/tags" Target="../tags/tag246.xml"/><Relationship Id="rId19" Type="http://schemas.openxmlformats.org/officeDocument/2006/relationships/tags" Target="../tags/tag255.xml"/><Relationship Id="rId4" Type="http://schemas.openxmlformats.org/officeDocument/2006/relationships/tags" Target="../tags/tag240.xml"/><Relationship Id="rId9" Type="http://schemas.openxmlformats.org/officeDocument/2006/relationships/tags" Target="../tags/tag245.xml"/><Relationship Id="rId14" Type="http://schemas.openxmlformats.org/officeDocument/2006/relationships/tags" Target="../tags/tag250.xml"/><Relationship Id="rId22" Type="http://schemas.openxmlformats.org/officeDocument/2006/relationships/tags" Target="../tags/tag258.xml"/><Relationship Id="rId27"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8" Type="http://schemas.openxmlformats.org/officeDocument/2006/relationships/tags" Target="../tags/tag269.xml"/><Relationship Id="rId13" Type="http://schemas.openxmlformats.org/officeDocument/2006/relationships/tags" Target="../tags/tag274.xml"/><Relationship Id="rId18" Type="http://schemas.openxmlformats.org/officeDocument/2006/relationships/tags" Target="../tags/tag279.xml"/><Relationship Id="rId26" Type="http://schemas.openxmlformats.org/officeDocument/2006/relationships/slideLayout" Target="../slideLayouts/slideLayout2.xml"/><Relationship Id="rId3" Type="http://schemas.openxmlformats.org/officeDocument/2006/relationships/tags" Target="../tags/tag264.xml"/><Relationship Id="rId21" Type="http://schemas.openxmlformats.org/officeDocument/2006/relationships/tags" Target="../tags/tag282.xml"/><Relationship Id="rId7" Type="http://schemas.openxmlformats.org/officeDocument/2006/relationships/tags" Target="../tags/tag268.xml"/><Relationship Id="rId12" Type="http://schemas.openxmlformats.org/officeDocument/2006/relationships/tags" Target="../tags/tag273.xml"/><Relationship Id="rId17" Type="http://schemas.openxmlformats.org/officeDocument/2006/relationships/tags" Target="../tags/tag278.xml"/><Relationship Id="rId25" Type="http://schemas.openxmlformats.org/officeDocument/2006/relationships/tags" Target="../tags/tag286.xml"/><Relationship Id="rId2" Type="http://schemas.openxmlformats.org/officeDocument/2006/relationships/tags" Target="../tags/tag263.xml"/><Relationship Id="rId16" Type="http://schemas.openxmlformats.org/officeDocument/2006/relationships/tags" Target="../tags/tag277.xml"/><Relationship Id="rId20" Type="http://schemas.openxmlformats.org/officeDocument/2006/relationships/tags" Target="../tags/tag281.xml"/><Relationship Id="rId29" Type="http://schemas.openxmlformats.org/officeDocument/2006/relationships/image" Target="../media/image12.png"/><Relationship Id="rId1" Type="http://schemas.openxmlformats.org/officeDocument/2006/relationships/tags" Target="../tags/tag262.xml"/><Relationship Id="rId6" Type="http://schemas.openxmlformats.org/officeDocument/2006/relationships/tags" Target="../tags/tag267.xml"/><Relationship Id="rId11" Type="http://schemas.openxmlformats.org/officeDocument/2006/relationships/tags" Target="../tags/tag272.xml"/><Relationship Id="rId24" Type="http://schemas.openxmlformats.org/officeDocument/2006/relationships/tags" Target="../tags/tag285.xml"/><Relationship Id="rId5" Type="http://schemas.openxmlformats.org/officeDocument/2006/relationships/tags" Target="../tags/tag266.xml"/><Relationship Id="rId15" Type="http://schemas.openxmlformats.org/officeDocument/2006/relationships/tags" Target="../tags/tag276.xml"/><Relationship Id="rId23" Type="http://schemas.openxmlformats.org/officeDocument/2006/relationships/tags" Target="../tags/tag284.xml"/><Relationship Id="rId28" Type="http://schemas.openxmlformats.org/officeDocument/2006/relationships/image" Target="../media/image11.png"/><Relationship Id="rId10" Type="http://schemas.openxmlformats.org/officeDocument/2006/relationships/tags" Target="../tags/tag271.xml"/><Relationship Id="rId19" Type="http://schemas.openxmlformats.org/officeDocument/2006/relationships/tags" Target="../tags/tag280.xml"/><Relationship Id="rId4" Type="http://schemas.openxmlformats.org/officeDocument/2006/relationships/tags" Target="../tags/tag265.xml"/><Relationship Id="rId9" Type="http://schemas.openxmlformats.org/officeDocument/2006/relationships/tags" Target="../tags/tag270.xml"/><Relationship Id="rId14" Type="http://schemas.openxmlformats.org/officeDocument/2006/relationships/tags" Target="../tags/tag275.xml"/><Relationship Id="rId22" Type="http://schemas.openxmlformats.org/officeDocument/2006/relationships/tags" Target="../tags/tag283.xml"/><Relationship Id="rId27" Type="http://schemas.openxmlformats.org/officeDocument/2006/relationships/notesSlide" Target="../notesSlides/notesSlide9.xml"/><Relationship Id="rId30" Type="http://schemas.openxmlformats.org/officeDocument/2006/relationships/comments" Target="../comments/comment12.xml"/></Relationships>
</file>

<file path=ppt/slides/_rels/slide15.xml.rels><?xml version="1.0" encoding="UTF-8" standalone="yes"?>
<Relationships xmlns="http://schemas.openxmlformats.org/package/2006/relationships"><Relationship Id="rId8" Type="http://schemas.openxmlformats.org/officeDocument/2006/relationships/tags" Target="../tags/tag294.xml"/><Relationship Id="rId13" Type="http://schemas.openxmlformats.org/officeDocument/2006/relationships/tags" Target="../tags/tag299.xml"/><Relationship Id="rId18" Type="http://schemas.openxmlformats.org/officeDocument/2006/relationships/tags" Target="../tags/tag304.xml"/><Relationship Id="rId26" Type="http://schemas.openxmlformats.org/officeDocument/2006/relationships/slideLayout" Target="../slideLayouts/slideLayout2.xml"/><Relationship Id="rId3" Type="http://schemas.openxmlformats.org/officeDocument/2006/relationships/tags" Target="../tags/tag289.xml"/><Relationship Id="rId21" Type="http://schemas.openxmlformats.org/officeDocument/2006/relationships/tags" Target="../tags/tag307.xml"/><Relationship Id="rId7" Type="http://schemas.openxmlformats.org/officeDocument/2006/relationships/tags" Target="../tags/tag293.xml"/><Relationship Id="rId12" Type="http://schemas.openxmlformats.org/officeDocument/2006/relationships/tags" Target="../tags/tag298.xml"/><Relationship Id="rId17" Type="http://schemas.openxmlformats.org/officeDocument/2006/relationships/tags" Target="../tags/tag303.xml"/><Relationship Id="rId25" Type="http://schemas.openxmlformats.org/officeDocument/2006/relationships/tags" Target="../tags/tag311.xml"/><Relationship Id="rId2" Type="http://schemas.openxmlformats.org/officeDocument/2006/relationships/tags" Target="../tags/tag288.xml"/><Relationship Id="rId16" Type="http://schemas.openxmlformats.org/officeDocument/2006/relationships/tags" Target="../tags/tag302.xml"/><Relationship Id="rId20" Type="http://schemas.openxmlformats.org/officeDocument/2006/relationships/tags" Target="../tags/tag306.xml"/><Relationship Id="rId29" Type="http://schemas.openxmlformats.org/officeDocument/2006/relationships/image" Target="../media/image14.png"/><Relationship Id="rId1" Type="http://schemas.openxmlformats.org/officeDocument/2006/relationships/tags" Target="../tags/tag287.xml"/><Relationship Id="rId6" Type="http://schemas.openxmlformats.org/officeDocument/2006/relationships/tags" Target="../tags/tag292.xml"/><Relationship Id="rId11" Type="http://schemas.openxmlformats.org/officeDocument/2006/relationships/tags" Target="../tags/tag297.xml"/><Relationship Id="rId24" Type="http://schemas.openxmlformats.org/officeDocument/2006/relationships/tags" Target="../tags/tag310.xml"/><Relationship Id="rId5" Type="http://schemas.openxmlformats.org/officeDocument/2006/relationships/tags" Target="../tags/tag291.xml"/><Relationship Id="rId15" Type="http://schemas.openxmlformats.org/officeDocument/2006/relationships/tags" Target="../tags/tag301.xml"/><Relationship Id="rId23" Type="http://schemas.openxmlformats.org/officeDocument/2006/relationships/tags" Target="../tags/tag309.xml"/><Relationship Id="rId28" Type="http://schemas.openxmlformats.org/officeDocument/2006/relationships/image" Target="../media/image13.png"/><Relationship Id="rId10" Type="http://schemas.openxmlformats.org/officeDocument/2006/relationships/tags" Target="../tags/tag296.xml"/><Relationship Id="rId19" Type="http://schemas.openxmlformats.org/officeDocument/2006/relationships/tags" Target="../tags/tag305.xml"/><Relationship Id="rId4" Type="http://schemas.openxmlformats.org/officeDocument/2006/relationships/tags" Target="../tags/tag290.xml"/><Relationship Id="rId9" Type="http://schemas.openxmlformats.org/officeDocument/2006/relationships/tags" Target="../tags/tag295.xml"/><Relationship Id="rId14" Type="http://schemas.openxmlformats.org/officeDocument/2006/relationships/tags" Target="../tags/tag300.xml"/><Relationship Id="rId22" Type="http://schemas.openxmlformats.org/officeDocument/2006/relationships/tags" Target="../tags/tag308.xml"/><Relationship Id="rId27" Type="http://schemas.openxmlformats.org/officeDocument/2006/relationships/notesSlide" Target="../notesSlides/notesSlide10.xml"/><Relationship Id="rId30" Type="http://schemas.openxmlformats.org/officeDocument/2006/relationships/comments" Target="../comments/comment13.xml"/></Relationships>
</file>

<file path=ppt/slides/_rels/slide16.xml.rels><?xml version="1.0" encoding="UTF-8" standalone="yes"?>
<Relationships xmlns="http://schemas.openxmlformats.org/package/2006/relationships"><Relationship Id="rId8" Type="http://schemas.openxmlformats.org/officeDocument/2006/relationships/tags" Target="../tags/tag319.xml"/><Relationship Id="rId13" Type="http://schemas.openxmlformats.org/officeDocument/2006/relationships/tags" Target="../tags/tag324.xml"/><Relationship Id="rId18" Type="http://schemas.openxmlformats.org/officeDocument/2006/relationships/tags" Target="../tags/tag329.xml"/><Relationship Id="rId26" Type="http://schemas.openxmlformats.org/officeDocument/2006/relationships/slideLayout" Target="../slideLayouts/slideLayout2.xml"/><Relationship Id="rId3" Type="http://schemas.openxmlformats.org/officeDocument/2006/relationships/tags" Target="../tags/tag314.xml"/><Relationship Id="rId21" Type="http://schemas.openxmlformats.org/officeDocument/2006/relationships/tags" Target="../tags/tag332.xml"/><Relationship Id="rId7" Type="http://schemas.openxmlformats.org/officeDocument/2006/relationships/tags" Target="../tags/tag318.xml"/><Relationship Id="rId12" Type="http://schemas.openxmlformats.org/officeDocument/2006/relationships/tags" Target="../tags/tag323.xml"/><Relationship Id="rId17" Type="http://schemas.openxmlformats.org/officeDocument/2006/relationships/tags" Target="../tags/tag328.xml"/><Relationship Id="rId25" Type="http://schemas.openxmlformats.org/officeDocument/2006/relationships/tags" Target="../tags/tag336.xml"/><Relationship Id="rId2" Type="http://schemas.openxmlformats.org/officeDocument/2006/relationships/tags" Target="../tags/tag313.xml"/><Relationship Id="rId16" Type="http://schemas.openxmlformats.org/officeDocument/2006/relationships/tags" Target="../tags/tag327.xml"/><Relationship Id="rId20" Type="http://schemas.openxmlformats.org/officeDocument/2006/relationships/tags" Target="../tags/tag331.xml"/><Relationship Id="rId29" Type="http://schemas.openxmlformats.org/officeDocument/2006/relationships/comments" Target="../comments/comment14.xml"/><Relationship Id="rId1" Type="http://schemas.openxmlformats.org/officeDocument/2006/relationships/tags" Target="../tags/tag312.xml"/><Relationship Id="rId6" Type="http://schemas.openxmlformats.org/officeDocument/2006/relationships/tags" Target="../tags/tag317.xml"/><Relationship Id="rId11" Type="http://schemas.openxmlformats.org/officeDocument/2006/relationships/tags" Target="../tags/tag322.xml"/><Relationship Id="rId24" Type="http://schemas.openxmlformats.org/officeDocument/2006/relationships/tags" Target="../tags/tag335.xml"/><Relationship Id="rId5" Type="http://schemas.openxmlformats.org/officeDocument/2006/relationships/tags" Target="../tags/tag316.xml"/><Relationship Id="rId15" Type="http://schemas.openxmlformats.org/officeDocument/2006/relationships/tags" Target="../tags/tag326.xml"/><Relationship Id="rId23" Type="http://schemas.openxmlformats.org/officeDocument/2006/relationships/tags" Target="../tags/tag334.xml"/><Relationship Id="rId28" Type="http://schemas.openxmlformats.org/officeDocument/2006/relationships/image" Target="../media/image15.png"/><Relationship Id="rId10" Type="http://schemas.openxmlformats.org/officeDocument/2006/relationships/tags" Target="../tags/tag321.xml"/><Relationship Id="rId19" Type="http://schemas.openxmlformats.org/officeDocument/2006/relationships/tags" Target="../tags/tag330.xml"/><Relationship Id="rId4" Type="http://schemas.openxmlformats.org/officeDocument/2006/relationships/tags" Target="../tags/tag315.xml"/><Relationship Id="rId9" Type="http://schemas.openxmlformats.org/officeDocument/2006/relationships/tags" Target="../tags/tag320.xml"/><Relationship Id="rId14" Type="http://schemas.openxmlformats.org/officeDocument/2006/relationships/tags" Target="../tags/tag325.xml"/><Relationship Id="rId22" Type="http://schemas.openxmlformats.org/officeDocument/2006/relationships/tags" Target="../tags/tag333.xml"/><Relationship Id="rId27"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8" Type="http://schemas.openxmlformats.org/officeDocument/2006/relationships/tags" Target="../tags/tag344.xml"/><Relationship Id="rId13" Type="http://schemas.openxmlformats.org/officeDocument/2006/relationships/tags" Target="../tags/tag349.xml"/><Relationship Id="rId18" Type="http://schemas.openxmlformats.org/officeDocument/2006/relationships/tags" Target="../tags/tag354.xml"/><Relationship Id="rId26" Type="http://schemas.openxmlformats.org/officeDocument/2006/relationships/slideLayout" Target="../slideLayouts/slideLayout2.xml"/><Relationship Id="rId3" Type="http://schemas.openxmlformats.org/officeDocument/2006/relationships/tags" Target="../tags/tag339.xml"/><Relationship Id="rId21" Type="http://schemas.openxmlformats.org/officeDocument/2006/relationships/tags" Target="../tags/tag357.xml"/><Relationship Id="rId7" Type="http://schemas.openxmlformats.org/officeDocument/2006/relationships/tags" Target="../tags/tag343.xml"/><Relationship Id="rId12" Type="http://schemas.openxmlformats.org/officeDocument/2006/relationships/tags" Target="../tags/tag348.xml"/><Relationship Id="rId17" Type="http://schemas.openxmlformats.org/officeDocument/2006/relationships/tags" Target="../tags/tag353.xml"/><Relationship Id="rId25" Type="http://schemas.openxmlformats.org/officeDocument/2006/relationships/tags" Target="../tags/tag361.xml"/><Relationship Id="rId2" Type="http://schemas.openxmlformats.org/officeDocument/2006/relationships/tags" Target="../tags/tag338.xml"/><Relationship Id="rId16" Type="http://schemas.openxmlformats.org/officeDocument/2006/relationships/tags" Target="../tags/tag352.xml"/><Relationship Id="rId20" Type="http://schemas.openxmlformats.org/officeDocument/2006/relationships/tags" Target="../tags/tag356.xml"/><Relationship Id="rId29" Type="http://schemas.openxmlformats.org/officeDocument/2006/relationships/image" Target="../media/image17.png"/><Relationship Id="rId1" Type="http://schemas.openxmlformats.org/officeDocument/2006/relationships/tags" Target="../tags/tag337.xml"/><Relationship Id="rId6" Type="http://schemas.openxmlformats.org/officeDocument/2006/relationships/tags" Target="../tags/tag342.xml"/><Relationship Id="rId11" Type="http://schemas.openxmlformats.org/officeDocument/2006/relationships/tags" Target="../tags/tag347.xml"/><Relationship Id="rId24" Type="http://schemas.openxmlformats.org/officeDocument/2006/relationships/tags" Target="../tags/tag360.xml"/><Relationship Id="rId5" Type="http://schemas.openxmlformats.org/officeDocument/2006/relationships/tags" Target="../tags/tag341.xml"/><Relationship Id="rId15" Type="http://schemas.openxmlformats.org/officeDocument/2006/relationships/tags" Target="../tags/tag351.xml"/><Relationship Id="rId23" Type="http://schemas.openxmlformats.org/officeDocument/2006/relationships/tags" Target="../tags/tag359.xml"/><Relationship Id="rId28" Type="http://schemas.openxmlformats.org/officeDocument/2006/relationships/image" Target="../media/image16.jpeg"/><Relationship Id="rId10" Type="http://schemas.openxmlformats.org/officeDocument/2006/relationships/tags" Target="../tags/tag346.xml"/><Relationship Id="rId19" Type="http://schemas.openxmlformats.org/officeDocument/2006/relationships/tags" Target="../tags/tag355.xml"/><Relationship Id="rId4" Type="http://schemas.openxmlformats.org/officeDocument/2006/relationships/tags" Target="../tags/tag340.xml"/><Relationship Id="rId9" Type="http://schemas.openxmlformats.org/officeDocument/2006/relationships/tags" Target="../tags/tag345.xml"/><Relationship Id="rId14" Type="http://schemas.openxmlformats.org/officeDocument/2006/relationships/tags" Target="../tags/tag350.xml"/><Relationship Id="rId22" Type="http://schemas.openxmlformats.org/officeDocument/2006/relationships/tags" Target="../tags/tag358.xml"/><Relationship Id="rId27" Type="http://schemas.openxmlformats.org/officeDocument/2006/relationships/notesSlide" Target="../notesSlides/notesSlide12.xml"/><Relationship Id="rId30" Type="http://schemas.openxmlformats.org/officeDocument/2006/relationships/comments" Target="../comments/comment15.xml"/></Relationships>
</file>

<file path=ppt/slides/_rels/slide18.xml.rels><?xml version="1.0" encoding="UTF-8" standalone="yes"?>
<Relationships xmlns="http://schemas.openxmlformats.org/package/2006/relationships"><Relationship Id="rId8" Type="http://schemas.openxmlformats.org/officeDocument/2006/relationships/tags" Target="../tags/tag369.xml"/><Relationship Id="rId13" Type="http://schemas.openxmlformats.org/officeDocument/2006/relationships/tags" Target="../tags/tag374.xml"/><Relationship Id="rId18" Type="http://schemas.openxmlformats.org/officeDocument/2006/relationships/image" Target="../media/image18.png"/><Relationship Id="rId3" Type="http://schemas.openxmlformats.org/officeDocument/2006/relationships/tags" Target="../tags/tag364.xml"/><Relationship Id="rId7" Type="http://schemas.openxmlformats.org/officeDocument/2006/relationships/tags" Target="../tags/tag368.xml"/><Relationship Id="rId12" Type="http://schemas.openxmlformats.org/officeDocument/2006/relationships/tags" Target="../tags/tag373.xml"/><Relationship Id="rId17" Type="http://schemas.openxmlformats.org/officeDocument/2006/relationships/slideLayout" Target="../slideLayouts/slideLayout2.xml"/><Relationship Id="rId2" Type="http://schemas.openxmlformats.org/officeDocument/2006/relationships/tags" Target="../tags/tag363.xml"/><Relationship Id="rId16" Type="http://schemas.openxmlformats.org/officeDocument/2006/relationships/tags" Target="../tags/tag377.xml"/><Relationship Id="rId20" Type="http://schemas.openxmlformats.org/officeDocument/2006/relationships/comments" Target="../comments/comment16.xml"/><Relationship Id="rId1" Type="http://schemas.openxmlformats.org/officeDocument/2006/relationships/tags" Target="../tags/tag362.xml"/><Relationship Id="rId6" Type="http://schemas.openxmlformats.org/officeDocument/2006/relationships/tags" Target="../tags/tag367.xml"/><Relationship Id="rId11" Type="http://schemas.openxmlformats.org/officeDocument/2006/relationships/tags" Target="../tags/tag372.xml"/><Relationship Id="rId5" Type="http://schemas.openxmlformats.org/officeDocument/2006/relationships/tags" Target="../tags/tag366.xml"/><Relationship Id="rId15" Type="http://schemas.openxmlformats.org/officeDocument/2006/relationships/tags" Target="../tags/tag376.xml"/><Relationship Id="rId10" Type="http://schemas.openxmlformats.org/officeDocument/2006/relationships/tags" Target="../tags/tag371.xml"/><Relationship Id="rId19" Type="http://schemas.openxmlformats.org/officeDocument/2006/relationships/image" Target="../media/image19.png"/><Relationship Id="rId4" Type="http://schemas.openxmlformats.org/officeDocument/2006/relationships/tags" Target="../tags/tag365.xml"/><Relationship Id="rId9" Type="http://schemas.openxmlformats.org/officeDocument/2006/relationships/tags" Target="../tags/tag370.xml"/><Relationship Id="rId14" Type="http://schemas.openxmlformats.org/officeDocument/2006/relationships/tags" Target="../tags/tag375.xml"/></Relationships>
</file>

<file path=ppt/slides/_rels/slide19.xml.rels><?xml version="1.0" encoding="UTF-8" standalone="yes"?>
<Relationships xmlns="http://schemas.openxmlformats.org/package/2006/relationships"><Relationship Id="rId13" Type="http://schemas.openxmlformats.org/officeDocument/2006/relationships/tags" Target="../tags/tag390.xml"/><Relationship Id="rId18" Type="http://schemas.openxmlformats.org/officeDocument/2006/relationships/tags" Target="../tags/tag395.xml"/><Relationship Id="rId26" Type="http://schemas.openxmlformats.org/officeDocument/2006/relationships/tags" Target="../tags/tag403.xml"/><Relationship Id="rId3" Type="http://schemas.openxmlformats.org/officeDocument/2006/relationships/tags" Target="../tags/tag380.xml"/><Relationship Id="rId21" Type="http://schemas.openxmlformats.org/officeDocument/2006/relationships/tags" Target="../tags/tag398.xml"/><Relationship Id="rId34" Type="http://schemas.openxmlformats.org/officeDocument/2006/relationships/slideLayout" Target="../slideLayouts/slideLayout2.xml"/><Relationship Id="rId7" Type="http://schemas.openxmlformats.org/officeDocument/2006/relationships/tags" Target="../tags/tag384.xml"/><Relationship Id="rId12" Type="http://schemas.openxmlformats.org/officeDocument/2006/relationships/tags" Target="../tags/tag389.xml"/><Relationship Id="rId17" Type="http://schemas.openxmlformats.org/officeDocument/2006/relationships/tags" Target="../tags/tag394.xml"/><Relationship Id="rId25" Type="http://schemas.openxmlformats.org/officeDocument/2006/relationships/tags" Target="../tags/tag402.xml"/><Relationship Id="rId33" Type="http://schemas.openxmlformats.org/officeDocument/2006/relationships/tags" Target="../tags/tag410.xml"/><Relationship Id="rId2" Type="http://schemas.openxmlformats.org/officeDocument/2006/relationships/tags" Target="../tags/tag379.xml"/><Relationship Id="rId16" Type="http://schemas.openxmlformats.org/officeDocument/2006/relationships/tags" Target="../tags/tag393.xml"/><Relationship Id="rId20" Type="http://schemas.openxmlformats.org/officeDocument/2006/relationships/tags" Target="../tags/tag397.xml"/><Relationship Id="rId29" Type="http://schemas.openxmlformats.org/officeDocument/2006/relationships/tags" Target="../tags/tag406.xml"/><Relationship Id="rId1" Type="http://schemas.openxmlformats.org/officeDocument/2006/relationships/tags" Target="../tags/tag378.xml"/><Relationship Id="rId6" Type="http://schemas.openxmlformats.org/officeDocument/2006/relationships/tags" Target="../tags/tag383.xml"/><Relationship Id="rId11" Type="http://schemas.openxmlformats.org/officeDocument/2006/relationships/tags" Target="../tags/tag388.xml"/><Relationship Id="rId24" Type="http://schemas.openxmlformats.org/officeDocument/2006/relationships/tags" Target="../tags/tag401.xml"/><Relationship Id="rId32" Type="http://schemas.openxmlformats.org/officeDocument/2006/relationships/tags" Target="../tags/tag409.xml"/><Relationship Id="rId5" Type="http://schemas.openxmlformats.org/officeDocument/2006/relationships/tags" Target="../tags/tag382.xml"/><Relationship Id="rId15" Type="http://schemas.openxmlformats.org/officeDocument/2006/relationships/tags" Target="../tags/tag392.xml"/><Relationship Id="rId23" Type="http://schemas.openxmlformats.org/officeDocument/2006/relationships/tags" Target="../tags/tag400.xml"/><Relationship Id="rId28" Type="http://schemas.openxmlformats.org/officeDocument/2006/relationships/tags" Target="../tags/tag405.xml"/><Relationship Id="rId10" Type="http://schemas.openxmlformats.org/officeDocument/2006/relationships/tags" Target="../tags/tag387.xml"/><Relationship Id="rId19" Type="http://schemas.openxmlformats.org/officeDocument/2006/relationships/tags" Target="../tags/tag396.xml"/><Relationship Id="rId31" Type="http://schemas.openxmlformats.org/officeDocument/2006/relationships/tags" Target="../tags/tag408.xml"/><Relationship Id="rId4" Type="http://schemas.openxmlformats.org/officeDocument/2006/relationships/tags" Target="../tags/tag381.xml"/><Relationship Id="rId9" Type="http://schemas.openxmlformats.org/officeDocument/2006/relationships/tags" Target="../tags/tag386.xml"/><Relationship Id="rId14" Type="http://schemas.openxmlformats.org/officeDocument/2006/relationships/tags" Target="../tags/tag391.xml"/><Relationship Id="rId22" Type="http://schemas.openxmlformats.org/officeDocument/2006/relationships/tags" Target="../tags/tag399.xml"/><Relationship Id="rId27" Type="http://schemas.openxmlformats.org/officeDocument/2006/relationships/tags" Target="../tags/tag404.xml"/><Relationship Id="rId30" Type="http://schemas.openxmlformats.org/officeDocument/2006/relationships/tags" Target="../tags/tag407.xml"/><Relationship Id="rId35" Type="http://schemas.openxmlformats.org/officeDocument/2006/relationships/image" Target="../media/image20.png"/><Relationship Id="rId8" Type="http://schemas.openxmlformats.org/officeDocument/2006/relationships/tags" Target="../tags/tag385.xml"/></Relationships>
</file>

<file path=ppt/slides/_rels/slide2.xml.rels><?xml version="1.0" encoding="UTF-8" standalone="yes"?>
<Relationships xmlns="http://schemas.openxmlformats.org/package/2006/relationships"><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tags" Target="../tags/tag27.xml"/><Relationship Id="rId3" Type="http://schemas.openxmlformats.org/officeDocument/2006/relationships/tags" Target="../tags/tag4.xml"/><Relationship Id="rId21" Type="http://schemas.openxmlformats.org/officeDocument/2006/relationships/tags" Target="../tags/tag22.xml"/><Relationship Id="rId34" Type="http://schemas.openxmlformats.org/officeDocument/2006/relationships/image" Target="../media/image1.png"/><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tags" Target="../tags/tag26.xml"/><Relationship Id="rId33" Type="http://schemas.openxmlformats.org/officeDocument/2006/relationships/notesSlide" Target="../notesSlides/notesSlide1.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29" Type="http://schemas.openxmlformats.org/officeDocument/2006/relationships/tags" Target="../tags/tag30.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tags" Target="../tags/tag25.xml"/><Relationship Id="rId32" Type="http://schemas.openxmlformats.org/officeDocument/2006/relationships/slideLayout" Target="../slideLayouts/slideLayout2.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tags" Target="../tags/tag24.xml"/><Relationship Id="rId28" Type="http://schemas.openxmlformats.org/officeDocument/2006/relationships/tags" Target="../tags/tag29.xml"/><Relationship Id="rId10" Type="http://schemas.openxmlformats.org/officeDocument/2006/relationships/tags" Target="../tags/tag11.xml"/><Relationship Id="rId19" Type="http://schemas.openxmlformats.org/officeDocument/2006/relationships/tags" Target="../tags/tag20.xml"/><Relationship Id="rId31" Type="http://schemas.openxmlformats.org/officeDocument/2006/relationships/tags" Target="../tags/tag32.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 Id="rId27" Type="http://schemas.openxmlformats.org/officeDocument/2006/relationships/tags" Target="../tags/tag28.xml"/><Relationship Id="rId30" Type="http://schemas.openxmlformats.org/officeDocument/2006/relationships/tags" Target="../tags/tag31.xml"/><Relationship Id="rId8" Type="http://schemas.openxmlformats.org/officeDocument/2006/relationships/tags" Target="../tags/tag9.xml"/></Relationships>
</file>

<file path=ppt/slides/_rels/slide20.xml.rels><?xml version="1.0" encoding="UTF-8" standalone="yes"?>
<Relationships xmlns="http://schemas.openxmlformats.org/package/2006/relationships"><Relationship Id="rId8" Type="http://schemas.openxmlformats.org/officeDocument/2006/relationships/tags" Target="../tags/tag418.xml"/><Relationship Id="rId13" Type="http://schemas.openxmlformats.org/officeDocument/2006/relationships/tags" Target="../tags/tag423.xml"/><Relationship Id="rId18" Type="http://schemas.openxmlformats.org/officeDocument/2006/relationships/image" Target="../media/image21.png"/><Relationship Id="rId3" Type="http://schemas.openxmlformats.org/officeDocument/2006/relationships/tags" Target="../tags/tag413.xml"/><Relationship Id="rId7" Type="http://schemas.openxmlformats.org/officeDocument/2006/relationships/tags" Target="../tags/tag417.xml"/><Relationship Id="rId12" Type="http://schemas.openxmlformats.org/officeDocument/2006/relationships/tags" Target="../tags/tag422.xml"/><Relationship Id="rId17" Type="http://schemas.openxmlformats.org/officeDocument/2006/relationships/slideLayout" Target="../slideLayouts/slideLayout2.xml"/><Relationship Id="rId2" Type="http://schemas.openxmlformats.org/officeDocument/2006/relationships/tags" Target="../tags/tag412.xml"/><Relationship Id="rId16" Type="http://schemas.openxmlformats.org/officeDocument/2006/relationships/tags" Target="../tags/tag426.xml"/><Relationship Id="rId1" Type="http://schemas.openxmlformats.org/officeDocument/2006/relationships/tags" Target="../tags/tag411.xml"/><Relationship Id="rId6" Type="http://schemas.openxmlformats.org/officeDocument/2006/relationships/tags" Target="../tags/tag416.xml"/><Relationship Id="rId11" Type="http://schemas.openxmlformats.org/officeDocument/2006/relationships/tags" Target="../tags/tag421.xml"/><Relationship Id="rId5" Type="http://schemas.openxmlformats.org/officeDocument/2006/relationships/tags" Target="../tags/tag415.xml"/><Relationship Id="rId15" Type="http://schemas.openxmlformats.org/officeDocument/2006/relationships/tags" Target="../tags/tag425.xml"/><Relationship Id="rId10" Type="http://schemas.openxmlformats.org/officeDocument/2006/relationships/tags" Target="../tags/tag420.xml"/><Relationship Id="rId4" Type="http://schemas.openxmlformats.org/officeDocument/2006/relationships/tags" Target="../tags/tag414.xml"/><Relationship Id="rId9" Type="http://schemas.openxmlformats.org/officeDocument/2006/relationships/tags" Target="../tags/tag419.xml"/><Relationship Id="rId14" Type="http://schemas.openxmlformats.org/officeDocument/2006/relationships/tags" Target="../tags/tag424.xml"/></Relationships>
</file>

<file path=ppt/slides/_rels/slide21.xml.rels><?xml version="1.0" encoding="UTF-8" standalone="yes"?>
<Relationships xmlns="http://schemas.openxmlformats.org/package/2006/relationships"><Relationship Id="rId8" Type="http://schemas.openxmlformats.org/officeDocument/2006/relationships/tags" Target="../tags/tag434.xml"/><Relationship Id="rId13" Type="http://schemas.openxmlformats.org/officeDocument/2006/relationships/tags" Target="../tags/tag439.xml"/><Relationship Id="rId18" Type="http://schemas.openxmlformats.org/officeDocument/2006/relationships/tags" Target="../tags/tag444.xml"/><Relationship Id="rId3" Type="http://schemas.openxmlformats.org/officeDocument/2006/relationships/tags" Target="../tags/tag429.xml"/><Relationship Id="rId21" Type="http://schemas.openxmlformats.org/officeDocument/2006/relationships/tags" Target="../tags/tag447.xml"/><Relationship Id="rId7" Type="http://schemas.openxmlformats.org/officeDocument/2006/relationships/tags" Target="../tags/tag433.xml"/><Relationship Id="rId12" Type="http://schemas.openxmlformats.org/officeDocument/2006/relationships/tags" Target="../tags/tag438.xml"/><Relationship Id="rId17" Type="http://schemas.openxmlformats.org/officeDocument/2006/relationships/tags" Target="../tags/tag443.xml"/><Relationship Id="rId2" Type="http://schemas.openxmlformats.org/officeDocument/2006/relationships/tags" Target="../tags/tag428.xml"/><Relationship Id="rId16" Type="http://schemas.openxmlformats.org/officeDocument/2006/relationships/tags" Target="../tags/tag442.xml"/><Relationship Id="rId20" Type="http://schemas.openxmlformats.org/officeDocument/2006/relationships/tags" Target="../tags/tag446.xml"/><Relationship Id="rId1" Type="http://schemas.openxmlformats.org/officeDocument/2006/relationships/tags" Target="../tags/tag427.xml"/><Relationship Id="rId6" Type="http://schemas.openxmlformats.org/officeDocument/2006/relationships/tags" Target="../tags/tag432.xml"/><Relationship Id="rId11" Type="http://schemas.openxmlformats.org/officeDocument/2006/relationships/tags" Target="../tags/tag437.xml"/><Relationship Id="rId24" Type="http://schemas.openxmlformats.org/officeDocument/2006/relationships/notesSlide" Target="../notesSlides/notesSlide13.xml"/><Relationship Id="rId5" Type="http://schemas.openxmlformats.org/officeDocument/2006/relationships/tags" Target="../tags/tag431.xml"/><Relationship Id="rId15" Type="http://schemas.openxmlformats.org/officeDocument/2006/relationships/tags" Target="../tags/tag441.xml"/><Relationship Id="rId23" Type="http://schemas.openxmlformats.org/officeDocument/2006/relationships/slideLayout" Target="../slideLayouts/slideLayout2.xml"/><Relationship Id="rId10" Type="http://schemas.openxmlformats.org/officeDocument/2006/relationships/tags" Target="../tags/tag436.xml"/><Relationship Id="rId19" Type="http://schemas.openxmlformats.org/officeDocument/2006/relationships/tags" Target="../tags/tag445.xml"/><Relationship Id="rId4" Type="http://schemas.openxmlformats.org/officeDocument/2006/relationships/tags" Target="../tags/tag430.xml"/><Relationship Id="rId9" Type="http://schemas.openxmlformats.org/officeDocument/2006/relationships/tags" Target="../tags/tag435.xml"/><Relationship Id="rId14" Type="http://schemas.openxmlformats.org/officeDocument/2006/relationships/tags" Target="../tags/tag440.xml"/><Relationship Id="rId22" Type="http://schemas.openxmlformats.org/officeDocument/2006/relationships/tags" Target="../tags/tag448.xml"/></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17.xm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tags" Target="../tags/tag456.xml"/><Relationship Id="rId13" Type="http://schemas.openxmlformats.org/officeDocument/2006/relationships/tags" Target="../tags/tag461.xml"/><Relationship Id="rId18" Type="http://schemas.openxmlformats.org/officeDocument/2006/relationships/tags" Target="../tags/tag466.xml"/><Relationship Id="rId26" Type="http://schemas.openxmlformats.org/officeDocument/2006/relationships/slideLayout" Target="../slideLayouts/slideLayout2.xml"/><Relationship Id="rId3" Type="http://schemas.openxmlformats.org/officeDocument/2006/relationships/tags" Target="../tags/tag451.xml"/><Relationship Id="rId21" Type="http://schemas.openxmlformats.org/officeDocument/2006/relationships/tags" Target="../tags/tag469.xml"/><Relationship Id="rId7" Type="http://schemas.openxmlformats.org/officeDocument/2006/relationships/tags" Target="../tags/tag455.xml"/><Relationship Id="rId12" Type="http://schemas.openxmlformats.org/officeDocument/2006/relationships/tags" Target="../tags/tag460.xml"/><Relationship Id="rId17" Type="http://schemas.openxmlformats.org/officeDocument/2006/relationships/tags" Target="../tags/tag465.xml"/><Relationship Id="rId25" Type="http://schemas.openxmlformats.org/officeDocument/2006/relationships/tags" Target="../tags/tag473.xml"/><Relationship Id="rId2" Type="http://schemas.openxmlformats.org/officeDocument/2006/relationships/tags" Target="../tags/tag450.xml"/><Relationship Id="rId16" Type="http://schemas.openxmlformats.org/officeDocument/2006/relationships/tags" Target="../tags/tag464.xml"/><Relationship Id="rId20" Type="http://schemas.openxmlformats.org/officeDocument/2006/relationships/tags" Target="../tags/tag468.xml"/><Relationship Id="rId29" Type="http://schemas.openxmlformats.org/officeDocument/2006/relationships/comments" Target="../comments/comment18.xml"/><Relationship Id="rId1" Type="http://schemas.openxmlformats.org/officeDocument/2006/relationships/tags" Target="../tags/tag449.xml"/><Relationship Id="rId6" Type="http://schemas.openxmlformats.org/officeDocument/2006/relationships/tags" Target="../tags/tag454.xml"/><Relationship Id="rId11" Type="http://schemas.openxmlformats.org/officeDocument/2006/relationships/tags" Target="../tags/tag459.xml"/><Relationship Id="rId24" Type="http://schemas.openxmlformats.org/officeDocument/2006/relationships/tags" Target="../tags/tag472.xml"/><Relationship Id="rId5" Type="http://schemas.openxmlformats.org/officeDocument/2006/relationships/tags" Target="../tags/tag453.xml"/><Relationship Id="rId15" Type="http://schemas.openxmlformats.org/officeDocument/2006/relationships/tags" Target="../tags/tag463.xml"/><Relationship Id="rId23" Type="http://schemas.openxmlformats.org/officeDocument/2006/relationships/tags" Target="../tags/tag471.xml"/><Relationship Id="rId28" Type="http://schemas.openxmlformats.org/officeDocument/2006/relationships/image" Target="../media/image23.png"/><Relationship Id="rId10" Type="http://schemas.openxmlformats.org/officeDocument/2006/relationships/tags" Target="../tags/tag458.xml"/><Relationship Id="rId19" Type="http://schemas.openxmlformats.org/officeDocument/2006/relationships/tags" Target="../tags/tag467.xml"/><Relationship Id="rId4" Type="http://schemas.openxmlformats.org/officeDocument/2006/relationships/tags" Target="../tags/tag452.xml"/><Relationship Id="rId9" Type="http://schemas.openxmlformats.org/officeDocument/2006/relationships/tags" Target="../tags/tag457.xml"/><Relationship Id="rId14" Type="http://schemas.openxmlformats.org/officeDocument/2006/relationships/tags" Target="../tags/tag462.xml"/><Relationship Id="rId22" Type="http://schemas.openxmlformats.org/officeDocument/2006/relationships/tags" Target="../tags/tag470.xml"/><Relationship Id="rId27"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8" Type="http://schemas.openxmlformats.org/officeDocument/2006/relationships/tags" Target="../tags/tag481.xml"/><Relationship Id="rId13" Type="http://schemas.openxmlformats.org/officeDocument/2006/relationships/tags" Target="../tags/tag486.xml"/><Relationship Id="rId18" Type="http://schemas.openxmlformats.org/officeDocument/2006/relationships/tags" Target="../tags/tag491.xml"/><Relationship Id="rId26" Type="http://schemas.openxmlformats.org/officeDocument/2006/relationships/tags" Target="../tags/tag499.xml"/><Relationship Id="rId3" Type="http://schemas.openxmlformats.org/officeDocument/2006/relationships/tags" Target="../tags/tag476.xml"/><Relationship Id="rId21" Type="http://schemas.openxmlformats.org/officeDocument/2006/relationships/tags" Target="../tags/tag494.xml"/><Relationship Id="rId7" Type="http://schemas.openxmlformats.org/officeDocument/2006/relationships/tags" Target="../tags/tag480.xml"/><Relationship Id="rId12" Type="http://schemas.openxmlformats.org/officeDocument/2006/relationships/tags" Target="../tags/tag485.xml"/><Relationship Id="rId17" Type="http://schemas.openxmlformats.org/officeDocument/2006/relationships/tags" Target="../tags/tag490.xml"/><Relationship Id="rId25" Type="http://schemas.openxmlformats.org/officeDocument/2006/relationships/tags" Target="../tags/tag498.xml"/><Relationship Id="rId2" Type="http://schemas.openxmlformats.org/officeDocument/2006/relationships/tags" Target="../tags/tag475.xml"/><Relationship Id="rId16" Type="http://schemas.openxmlformats.org/officeDocument/2006/relationships/tags" Target="../tags/tag489.xml"/><Relationship Id="rId20" Type="http://schemas.openxmlformats.org/officeDocument/2006/relationships/tags" Target="../tags/tag493.xml"/><Relationship Id="rId29" Type="http://schemas.openxmlformats.org/officeDocument/2006/relationships/tags" Target="../tags/tag502.xml"/><Relationship Id="rId1" Type="http://schemas.openxmlformats.org/officeDocument/2006/relationships/tags" Target="../tags/tag474.xml"/><Relationship Id="rId6" Type="http://schemas.openxmlformats.org/officeDocument/2006/relationships/tags" Target="../tags/tag479.xml"/><Relationship Id="rId11" Type="http://schemas.openxmlformats.org/officeDocument/2006/relationships/tags" Target="../tags/tag484.xml"/><Relationship Id="rId24" Type="http://schemas.openxmlformats.org/officeDocument/2006/relationships/tags" Target="../tags/tag497.xml"/><Relationship Id="rId5" Type="http://schemas.openxmlformats.org/officeDocument/2006/relationships/tags" Target="../tags/tag478.xml"/><Relationship Id="rId15" Type="http://schemas.openxmlformats.org/officeDocument/2006/relationships/tags" Target="../tags/tag488.xml"/><Relationship Id="rId23" Type="http://schemas.openxmlformats.org/officeDocument/2006/relationships/tags" Target="../tags/tag496.xml"/><Relationship Id="rId28" Type="http://schemas.openxmlformats.org/officeDocument/2006/relationships/tags" Target="../tags/tag501.xml"/><Relationship Id="rId10" Type="http://schemas.openxmlformats.org/officeDocument/2006/relationships/tags" Target="../tags/tag483.xml"/><Relationship Id="rId19" Type="http://schemas.openxmlformats.org/officeDocument/2006/relationships/tags" Target="../tags/tag492.xml"/><Relationship Id="rId31" Type="http://schemas.openxmlformats.org/officeDocument/2006/relationships/slideLayout" Target="../slideLayouts/slideLayout1.xml"/><Relationship Id="rId4" Type="http://schemas.openxmlformats.org/officeDocument/2006/relationships/tags" Target="../tags/tag477.xml"/><Relationship Id="rId9" Type="http://schemas.openxmlformats.org/officeDocument/2006/relationships/tags" Target="../tags/tag482.xml"/><Relationship Id="rId14" Type="http://schemas.openxmlformats.org/officeDocument/2006/relationships/tags" Target="../tags/tag487.xml"/><Relationship Id="rId22" Type="http://schemas.openxmlformats.org/officeDocument/2006/relationships/tags" Target="../tags/tag495.xml"/><Relationship Id="rId27" Type="http://schemas.openxmlformats.org/officeDocument/2006/relationships/tags" Target="../tags/tag500.xml"/><Relationship Id="rId30" Type="http://schemas.openxmlformats.org/officeDocument/2006/relationships/tags" Target="../tags/tag503.xml"/></Relationships>
</file>

<file path=ppt/slides/_rels/slide25.xml.rels><?xml version="1.0" encoding="UTF-8" standalone="yes"?>
<Relationships xmlns="http://schemas.openxmlformats.org/package/2006/relationships"><Relationship Id="rId13" Type="http://schemas.openxmlformats.org/officeDocument/2006/relationships/tags" Target="../tags/tag516.xml"/><Relationship Id="rId18" Type="http://schemas.openxmlformats.org/officeDocument/2006/relationships/tags" Target="../tags/tag521.xml"/><Relationship Id="rId26" Type="http://schemas.openxmlformats.org/officeDocument/2006/relationships/tags" Target="../tags/tag529.xml"/><Relationship Id="rId39" Type="http://schemas.openxmlformats.org/officeDocument/2006/relationships/tags" Target="../tags/tag542.xml"/><Relationship Id="rId21" Type="http://schemas.openxmlformats.org/officeDocument/2006/relationships/tags" Target="../tags/tag524.xml"/><Relationship Id="rId34" Type="http://schemas.openxmlformats.org/officeDocument/2006/relationships/tags" Target="../tags/tag537.xml"/><Relationship Id="rId42" Type="http://schemas.openxmlformats.org/officeDocument/2006/relationships/tags" Target="../tags/tag545.xml"/><Relationship Id="rId47" Type="http://schemas.openxmlformats.org/officeDocument/2006/relationships/tags" Target="../tags/tag550.xml"/><Relationship Id="rId7" Type="http://schemas.openxmlformats.org/officeDocument/2006/relationships/tags" Target="../tags/tag510.xml"/><Relationship Id="rId2" Type="http://schemas.openxmlformats.org/officeDocument/2006/relationships/tags" Target="../tags/tag505.xml"/><Relationship Id="rId16" Type="http://schemas.openxmlformats.org/officeDocument/2006/relationships/tags" Target="../tags/tag519.xml"/><Relationship Id="rId29" Type="http://schemas.openxmlformats.org/officeDocument/2006/relationships/tags" Target="../tags/tag532.xml"/><Relationship Id="rId11" Type="http://schemas.openxmlformats.org/officeDocument/2006/relationships/tags" Target="../tags/tag514.xml"/><Relationship Id="rId24" Type="http://schemas.openxmlformats.org/officeDocument/2006/relationships/tags" Target="../tags/tag527.xml"/><Relationship Id="rId32" Type="http://schemas.openxmlformats.org/officeDocument/2006/relationships/tags" Target="../tags/tag535.xml"/><Relationship Id="rId37" Type="http://schemas.openxmlformats.org/officeDocument/2006/relationships/tags" Target="../tags/tag540.xml"/><Relationship Id="rId40" Type="http://schemas.openxmlformats.org/officeDocument/2006/relationships/tags" Target="../tags/tag543.xml"/><Relationship Id="rId45" Type="http://schemas.openxmlformats.org/officeDocument/2006/relationships/tags" Target="../tags/tag548.xml"/><Relationship Id="rId5" Type="http://schemas.openxmlformats.org/officeDocument/2006/relationships/tags" Target="../tags/tag508.xml"/><Relationship Id="rId15" Type="http://schemas.openxmlformats.org/officeDocument/2006/relationships/tags" Target="../tags/tag518.xml"/><Relationship Id="rId23" Type="http://schemas.openxmlformats.org/officeDocument/2006/relationships/tags" Target="../tags/tag526.xml"/><Relationship Id="rId28" Type="http://schemas.openxmlformats.org/officeDocument/2006/relationships/tags" Target="../tags/tag531.xml"/><Relationship Id="rId36" Type="http://schemas.openxmlformats.org/officeDocument/2006/relationships/tags" Target="../tags/tag539.xml"/><Relationship Id="rId49" Type="http://schemas.openxmlformats.org/officeDocument/2006/relationships/notesSlide" Target="../notesSlides/notesSlide15.xml"/><Relationship Id="rId10" Type="http://schemas.openxmlformats.org/officeDocument/2006/relationships/tags" Target="../tags/tag513.xml"/><Relationship Id="rId19" Type="http://schemas.openxmlformats.org/officeDocument/2006/relationships/tags" Target="../tags/tag522.xml"/><Relationship Id="rId31" Type="http://schemas.openxmlformats.org/officeDocument/2006/relationships/tags" Target="../tags/tag534.xml"/><Relationship Id="rId44" Type="http://schemas.openxmlformats.org/officeDocument/2006/relationships/tags" Target="../tags/tag547.xml"/><Relationship Id="rId4" Type="http://schemas.openxmlformats.org/officeDocument/2006/relationships/tags" Target="../tags/tag507.xml"/><Relationship Id="rId9" Type="http://schemas.openxmlformats.org/officeDocument/2006/relationships/tags" Target="../tags/tag512.xml"/><Relationship Id="rId14" Type="http://schemas.openxmlformats.org/officeDocument/2006/relationships/tags" Target="../tags/tag517.xml"/><Relationship Id="rId22" Type="http://schemas.openxmlformats.org/officeDocument/2006/relationships/tags" Target="../tags/tag525.xml"/><Relationship Id="rId27" Type="http://schemas.openxmlformats.org/officeDocument/2006/relationships/tags" Target="../tags/tag530.xml"/><Relationship Id="rId30" Type="http://schemas.openxmlformats.org/officeDocument/2006/relationships/tags" Target="../tags/tag533.xml"/><Relationship Id="rId35" Type="http://schemas.openxmlformats.org/officeDocument/2006/relationships/tags" Target="../tags/tag538.xml"/><Relationship Id="rId43" Type="http://schemas.openxmlformats.org/officeDocument/2006/relationships/tags" Target="../tags/tag546.xml"/><Relationship Id="rId48" Type="http://schemas.openxmlformats.org/officeDocument/2006/relationships/slideLayout" Target="../slideLayouts/slideLayout2.xml"/><Relationship Id="rId8" Type="http://schemas.openxmlformats.org/officeDocument/2006/relationships/tags" Target="../tags/tag511.xml"/><Relationship Id="rId3" Type="http://schemas.openxmlformats.org/officeDocument/2006/relationships/tags" Target="../tags/tag506.xml"/><Relationship Id="rId12" Type="http://schemas.openxmlformats.org/officeDocument/2006/relationships/tags" Target="../tags/tag515.xml"/><Relationship Id="rId17" Type="http://schemas.openxmlformats.org/officeDocument/2006/relationships/tags" Target="../tags/tag520.xml"/><Relationship Id="rId25" Type="http://schemas.openxmlformats.org/officeDocument/2006/relationships/tags" Target="../tags/tag528.xml"/><Relationship Id="rId33" Type="http://schemas.openxmlformats.org/officeDocument/2006/relationships/tags" Target="../tags/tag536.xml"/><Relationship Id="rId38" Type="http://schemas.openxmlformats.org/officeDocument/2006/relationships/tags" Target="../tags/tag541.xml"/><Relationship Id="rId46" Type="http://schemas.openxmlformats.org/officeDocument/2006/relationships/tags" Target="../tags/tag549.xml"/><Relationship Id="rId20" Type="http://schemas.openxmlformats.org/officeDocument/2006/relationships/tags" Target="../tags/tag523.xml"/><Relationship Id="rId41" Type="http://schemas.openxmlformats.org/officeDocument/2006/relationships/tags" Target="../tags/tag544.xml"/><Relationship Id="rId1" Type="http://schemas.openxmlformats.org/officeDocument/2006/relationships/tags" Target="../tags/tag504.xml"/><Relationship Id="rId6" Type="http://schemas.openxmlformats.org/officeDocument/2006/relationships/tags" Target="../tags/tag509.xml"/></Relationships>
</file>

<file path=ppt/slides/_rels/slide3.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tags" Target="../tags/tag45.xml"/><Relationship Id="rId18" Type="http://schemas.openxmlformats.org/officeDocument/2006/relationships/tags" Target="../tags/tag50.xml"/><Relationship Id="rId3" Type="http://schemas.openxmlformats.org/officeDocument/2006/relationships/tags" Target="../tags/tag35.xml"/><Relationship Id="rId21" Type="http://schemas.openxmlformats.org/officeDocument/2006/relationships/tags" Target="../tags/tag53.xml"/><Relationship Id="rId7" Type="http://schemas.openxmlformats.org/officeDocument/2006/relationships/tags" Target="../tags/tag39.xml"/><Relationship Id="rId12" Type="http://schemas.openxmlformats.org/officeDocument/2006/relationships/tags" Target="../tags/tag44.xml"/><Relationship Id="rId17" Type="http://schemas.openxmlformats.org/officeDocument/2006/relationships/tags" Target="../tags/tag49.xml"/><Relationship Id="rId2" Type="http://schemas.openxmlformats.org/officeDocument/2006/relationships/tags" Target="../tags/tag34.xml"/><Relationship Id="rId16" Type="http://schemas.openxmlformats.org/officeDocument/2006/relationships/tags" Target="../tags/tag48.xml"/><Relationship Id="rId20" Type="http://schemas.openxmlformats.org/officeDocument/2006/relationships/tags" Target="../tags/tag52.xml"/><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tags" Target="../tags/tag43.xml"/><Relationship Id="rId24" Type="http://schemas.openxmlformats.org/officeDocument/2006/relationships/comments" Target="../comments/comment2.xml"/><Relationship Id="rId5" Type="http://schemas.openxmlformats.org/officeDocument/2006/relationships/tags" Target="../tags/tag37.xml"/><Relationship Id="rId15" Type="http://schemas.openxmlformats.org/officeDocument/2006/relationships/tags" Target="../tags/tag47.xml"/><Relationship Id="rId23" Type="http://schemas.openxmlformats.org/officeDocument/2006/relationships/image" Target="../media/image2.png"/><Relationship Id="rId10" Type="http://schemas.openxmlformats.org/officeDocument/2006/relationships/tags" Target="../tags/tag42.xml"/><Relationship Id="rId19" Type="http://schemas.openxmlformats.org/officeDocument/2006/relationships/tags" Target="../tags/tag51.xml"/><Relationship Id="rId4" Type="http://schemas.openxmlformats.org/officeDocument/2006/relationships/tags" Target="../tags/tag36.xml"/><Relationship Id="rId9" Type="http://schemas.openxmlformats.org/officeDocument/2006/relationships/tags" Target="../tags/tag41.xml"/><Relationship Id="rId14" Type="http://schemas.openxmlformats.org/officeDocument/2006/relationships/tags" Target="../tags/tag46.xml"/><Relationship Id="rId22"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tags" Target="../tags/tag61.xml"/><Relationship Id="rId3" Type="http://schemas.openxmlformats.org/officeDocument/2006/relationships/tags" Target="../tags/tag56.xml"/><Relationship Id="rId7" Type="http://schemas.openxmlformats.org/officeDocument/2006/relationships/tags" Target="../tags/tag60.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tags" Target="../tags/tag59.xml"/><Relationship Id="rId11" Type="http://schemas.openxmlformats.org/officeDocument/2006/relationships/comments" Target="../comments/comment3.xml"/><Relationship Id="rId5" Type="http://schemas.openxmlformats.org/officeDocument/2006/relationships/tags" Target="../tags/tag58.xml"/><Relationship Id="rId10" Type="http://schemas.openxmlformats.org/officeDocument/2006/relationships/image" Target="../media/image3.jpeg"/><Relationship Id="rId4" Type="http://schemas.openxmlformats.org/officeDocument/2006/relationships/tags" Target="../tags/tag57.xml"/><Relationship Id="rId9"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64.xml"/><Relationship Id="rId7" Type="http://schemas.openxmlformats.org/officeDocument/2006/relationships/slideLayout" Target="../slideLayouts/slideLayout2.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tags" Target="../tags/tag67.xml"/><Relationship Id="rId5" Type="http://schemas.openxmlformats.org/officeDocument/2006/relationships/tags" Target="../tags/tag66.xml"/><Relationship Id="rId10" Type="http://schemas.openxmlformats.org/officeDocument/2006/relationships/comments" Target="../comments/comment4.xml"/><Relationship Id="rId4" Type="http://schemas.openxmlformats.org/officeDocument/2006/relationships/tags" Target="../tags/tag65.xml"/><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tags" Target="../tags/tag75.xml"/><Relationship Id="rId13" Type="http://schemas.openxmlformats.org/officeDocument/2006/relationships/tags" Target="../tags/tag80.xml"/><Relationship Id="rId18" Type="http://schemas.openxmlformats.org/officeDocument/2006/relationships/tags" Target="../tags/tag85.xml"/><Relationship Id="rId26" Type="http://schemas.openxmlformats.org/officeDocument/2006/relationships/tags" Target="../tags/tag93.xml"/><Relationship Id="rId3" Type="http://schemas.openxmlformats.org/officeDocument/2006/relationships/tags" Target="../tags/tag70.xml"/><Relationship Id="rId21" Type="http://schemas.openxmlformats.org/officeDocument/2006/relationships/tags" Target="../tags/tag88.xml"/><Relationship Id="rId7" Type="http://schemas.openxmlformats.org/officeDocument/2006/relationships/tags" Target="../tags/tag74.xml"/><Relationship Id="rId12" Type="http://schemas.openxmlformats.org/officeDocument/2006/relationships/tags" Target="../tags/tag79.xml"/><Relationship Id="rId17" Type="http://schemas.openxmlformats.org/officeDocument/2006/relationships/tags" Target="../tags/tag84.xml"/><Relationship Id="rId25" Type="http://schemas.openxmlformats.org/officeDocument/2006/relationships/tags" Target="../tags/tag92.xml"/><Relationship Id="rId2" Type="http://schemas.openxmlformats.org/officeDocument/2006/relationships/tags" Target="../tags/tag69.xml"/><Relationship Id="rId16" Type="http://schemas.openxmlformats.org/officeDocument/2006/relationships/tags" Target="../tags/tag83.xml"/><Relationship Id="rId20" Type="http://schemas.openxmlformats.org/officeDocument/2006/relationships/tags" Target="../tags/tag87.xml"/><Relationship Id="rId29" Type="http://schemas.openxmlformats.org/officeDocument/2006/relationships/slideLayout" Target="../slideLayouts/slideLayout2.xml"/><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tags" Target="../tags/tag78.xml"/><Relationship Id="rId24" Type="http://schemas.openxmlformats.org/officeDocument/2006/relationships/tags" Target="../tags/tag91.xml"/><Relationship Id="rId5" Type="http://schemas.openxmlformats.org/officeDocument/2006/relationships/tags" Target="../tags/tag72.xml"/><Relationship Id="rId15" Type="http://schemas.openxmlformats.org/officeDocument/2006/relationships/tags" Target="../tags/tag82.xml"/><Relationship Id="rId23" Type="http://schemas.openxmlformats.org/officeDocument/2006/relationships/tags" Target="../tags/tag90.xml"/><Relationship Id="rId28" Type="http://schemas.openxmlformats.org/officeDocument/2006/relationships/tags" Target="../tags/tag95.xml"/><Relationship Id="rId10" Type="http://schemas.openxmlformats.org/officeDocument/2006/relationships/tags" Target="../tags/tag77.xml"/><Relationship Id="rId19" Type="http://schemas.openxmlformats.org/officeDocument/2006/relationships/tags" Target="../tags/tag86.xml"/><Relationship Id="rId4" Type="http://schemas.openxmlformats.org/officeDocument/2006/relationships/tags" Target="../tags/tag71.xml"/><Relationship Id="rId9" Type="http://schemas.openxmlformats.org/officeDocument/2006/relationships/tags" Target="../tags/tag76.xml"/><Relationship Id="rId14" Type="http://schemas.openxmlformats.org/officeDocument/2006/relationships/tags" Target="../tags/tag81.xml"/><Relationship Id="rId22" Type="http://schemas.openxmlformats.org/officeDocument/2006/relationships/tags" Target="../tags/tag89.xml"/><Relationship Id="rId27" Type="http://schemas.openxmlformats.org/officeDocument/2006/relationships/tags" Target="../tags/tag94.xml"/><Relationship Id="rId30" Type="http://schemas.openxmlformats.org/officeDocument/2006/relationships/comments" Target="../comments/comment5.xml"/></Relationships>
</file>

<file path=ppt/slides/_rels/slide7.xml.rels><?xml version="1.0" encoding="UTF-8" standalone="yes"?>
<Relationships xmlns="http://schemas.openxmlformats.org/package/2006/relationships"><Relationship Id="rId8" Type="http://schemas.openxmlformats.org/officeDocument/2006/relationships/tags" Target="../tags/tag103.xml"/><Relationship Id="rId13" Type="http://schemas.openxmlformats.org/officeDocument/2006/relationships/tags" Target="../tags/tag108.xml"/><Relationship Id="rId3" Type="http://schemas.openxmlformats.org/officeDocument/2006/relationships/tags" Target="../tags/tag98.xml"/><Relationship Id="rId7" Type="http://schemas.openxmlformats.org/officeDocument/2006/relationships/tags" Target="../tags/tag102.xml"/><Relationship Id="rId12" Type="http://schemas.openxmlformats.org/officeDocument/2006/relationships/tags" Target="../tags/tag107.xml"/><Relationship Id="rId17" Type="http://schemas.openxmlformats.org/officeDocument/2006/relationships/slideLayout" Target="../slideLayouts/slideLayout2.xml"/><Relationship Id="rId2" Type="http://schemas.openxmlformats.org/officeDocument/2006/relationships/tags" Target="../tags/tag97.xml"/><Relationship Id="rId16" Type="http://schemas.openxmlformats.org/officeDocument/2006/relationships/tags" Target="../tags/tag111.xml"/><Relationship Id="rId1" Type="http://schemas.openxmlformats.org/officeDocument/2006/relationships/tags" Target="../tags/tag96.xml"/><Relationship Id="rId6" Type="http://schemas.openxmlformats.org/officeDocument/2006/relationships/tags" Target="../tags/tag101.xml"/><Relationship Id="rId11" Type="http://schemas.openxmlformats.org/officeDocument/2006/relationships/tags" Target="../tags/tag106.xml"/><Relationship Id="rId5" Type="http://schemas.openxmlformats.org/officeDocument/2006/relationships/tags" Target="../tags/tag100.xml"/><Relationship Id="rId15" Type="http://schemas.openxmlformats.org/officeDocument/2006/relationships/tags" Target="../tags/tag110.xml"/><Relationship Id="rId10" Type="http://schemas.openxmlformats.org/officeDocument/2006/relationships/tags" Target="../tags/tag105.xml"/><Relationship Id="rId4" Type="http://schemas.openxmlformats.org/officeDocument/2006/relationships/tags" Target="../tags/tag99.xml"/><Relationship Id="rId9" Type="http://schemas.openxmlformats.org/officeDocument/2006/relationships/tags" Target="../tags/tag104.xml"/><Relationship Id="rId14" Type="http://schemas.openxmlformats.org/officeDocument/2006/relationships/tags" Target="../tags/tag109.xml"/></Relationships>
</file>

<file path=ppt/slides/_rels/slide8.xml.rels><?xml version="1.0" encoding="UTF-8" standalone="yes"?>
<Relationships xmlns="http://schemas.openxmlformats.org/package/2006/relationships"><Relationship Id="rId8" Type="http://schemas.openxmlformats.org/officeDocument/2006/relationships/tags" Target="../tags/tag119.xml"/><Relationship Id="rId13" Type="http://schemas.openxmlformats.org/officeDocument/2006/relationships/tags" Target="../tags/tag124.xml"/><Relationship Id="rId18" Type="http://schemas.openxmlformats.org/officeDocument/2006/relationships/tags" Target="../tags/tag129.xml"/><Relationship Id="rId26" Type="http://schemas.openxmlformats.org/officeDocument/2006/relationships/slideLayout" Target="../slideLayouts/slideLayout2.xml"/><Relationship Id="rId3" Type="http://schemas.openxmlformats.org/officeDocument/2006/relationships/tags" Target="../tags/tag114.xml"/><Relationship Id="rId21" Type="http://schemas.openxmlformats.org/officeDocument/2006/relationships/tags" Target="../tags/tag132.xml"/><Relationship Id="rId7" Type="http://schemas.openxmlformats.org/officeDocument/2006/relationships/tags" Target="../tags/tag118.xml"/><Relationship Id="rId12" Type="http://schemas.openxmlformats.org/officeDocument/2006/relationships/tags" Target="../tags/tag123.xml"/><Relationship Id="rId17" Type="http://schemas.openxmlformats.org/officeDocument/2006/relationships/tags" Target="../tags/tag128.xml"/><Relationship Id="rId25" Type="http://schemas.openxmlformats.org/officeDocument/2006/relationships/tags" Target="../tags/tag136.xml"/><Relationship Id="rId2" Type="http://schemas.openxmlformats.org/officeDocument/2006/relationships/tags" Target="../tags/tag113.xml"/><Relationship Id="rId16" Type="http://schemas.openxmlformats.org/officeDocument/2006/relationships/tags" Target="../tags/tag127.xml"/><Relationship Id="rId20" Type="http://schemas.openxmlformats.org/officeDocument/2006/relationships/tags" Target="../tags/tag131.xml"/><Relationship Id="rId29" Type="http://schemas.openxmlformats.org/officeDocument/2006/relationships/comments" Target="../comments/comment6.xml"/><Relationship Id="rId1" Type="http://schemas.openxmlformats.org/officeDocument/2006/relationships/tags" Target="../tags/tag112.xml"/><Relationship Id="rId6" Type="http://schemas.openxmlformats.org/officeDocument/2006/relationships/tags" Target="../tags/tag117.xml"/><Relationship Id="rId11" Type="http://schemas.openxmlformats.org/officeDocument/2006/relationships/tags" Target="../tags/tag122.xml"/><Relationship Id="rId24" Type="http://schemas.openxmlformats.org/officeDocument/2006/relationships/tags" Target="../tags/tag135.xml"/><Relationship Id="rId5" Type="http://schemas.openxmlformats.org/officeDocument/2006/relationships/tags" Target="../tags/tag116.xml"/><Relationship Id="rId15" Type="http://schemas.openxmlformats.org/officeDocument/2006/relationships/tags" Target="../tags/tag126.xml"/><Relationship Id="rId23" Type="http://schemas.openxmlformats.org/officeDocument/2006/relationships/tags" Target="../tags/tag134.xml"/><Relationship Id="rId28" Type="http://schemas.openxmlformats.org/officeDocument/2006/relationships/image" Target="../media/image5.png"/><Relationship Id="rId10" Type="http://schemas.openxmlformats.org/officeDocument/2006/relationships/tags" Target="../tags/tag121.xml"/><Relationship Id="rId19" Type="http://schemas.openxmlformats.org/officeDocument/2006/relationships/tags" Target="../tags/tag130.xml"/><Relationship Id="rId4" Type="http://schemas.openxmlformats.org/officeDocument/2006/relationships/tags" Target="../tags/tag115.xml"/><Relationship Id="rId9" Type="http://schemas.openxmlformats.org/officeDocument/2006/relationships/tags" Target="../tags/tag120.xml"/><Relationship Id="rId14" Type="http://schemas.openxmlformats.org/officeDocument/2006/relationships/tags" Target="../tags/tag125.xml"/><Relationship Id="rId22" Type="http://schemas.openxmlformats.org/officeDocument/2006/relationships/tags" Target="../tags/tag133.xml"/><Relationship Id="rId27"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8" Type="http://schemas.openxmlformats.org/officeDocument/2006/relationships/tags" Target="../tags/tag144.xml"/><Relationship Id="rId13" Type="http://schemas.openxmlformats.org/officeDocument/2006/relationships/tags" Target="../tags/tag149.xml"/><Relationship Id="rId18" Type="http://schemas.openxmlformats.org/officeDocument/2006/relationships/tags" Target="../tags/tag154.xml"/><Relationship Id="rId26" Type="http://schemas.openxmlformats.org/officeDocument/2006/relationships/slideLayout" Target="../slideLayouts/slideLayout2.xml"/><Relationship Id="rId3" Type="http://schemas.openxmlformats.org/officeDocument/2006/relationships/tags" Target="../tags/tag139.xml"/><Relationship Id="rId21" Type="http://schemas.openxmlformats.org/officeDocument/2006/relationships/tags" Target="../tags/tag157.xml"/><Relationship Id="rId7" Type="http://schemas.openxmlformats.org/officeDocument/2006/relationships/tags" Target="../tags/tag143.xml"/><Relationship Id="rId12" Type="http://schemas.openxmlformats.org/officeDocument/2006/relationships/tags" Target="../tags/tag148.xml"/><Relationship Id="rId17" Type="http://schemas.openxmlformats.org/officeDocument/2006/relationships/tags" Target="../tags/tag153.xml"/><Relationship Id="rId25" Type="http://schemas.openxmlformats.org/officeDocument/2006/relationships/tags" Target="../tags/tag161.xml"/><Relationship Id="rId2" Type="http://schemas.openxmlformats.org/officeDocument/2006/relationships/tags" Target="../tags/tag138.xml"/><Relationship Id="rId16" Type="http://schemas.openxmlformats.org/officeDocument/2006/relationships/tags" Target="../tags/tag152.xml"/><Relationship Id="rId20" Type="http://schemas.openxmlformats.org/officeDocument/2006/relationships/tags" Target="../tags/tag156.xml"/><Relationship Id="rId29" Type="http://schemas.openxmlformats.org/officeDocument/2006/relationships/comments" Target="../comments/comment7.xml"/><Relationship Id="rId1" Type="http://schemas.openxmlformats.org/officeDocument/2006/relationships/tags" Target="../tags/tag137.xml"/><Relationship Id="rId6" Type="http://schemas.openxmlformats.org/officeDocument/2006/relationships/tags" Target="../tags/tag142.xml"/><Relationship Id="rId11" Type="http://schemas.openxmlformats.org/officeDocument/2006/relationships/tags" Target="../tags/tag147.xml"/><Relationship Id="rId24" Type="http://schemas.openxmlformats.org/officeDocument/2006/relationships/tags" Target="../tags/tag160.xml"/><Relationship Id="rId5" Type="http://schemas.openxmlformats.org/officeDocument/2006/relationships/tags" Target="../tags/tag141.xml"/><Relationship Id="rId15" Type="http://schemas.openxmlformats.org/officeDocument/2006/relationships/tags" Target="../tags/tag151.xml"/><Relationship Id="rId23" Type="http://schemas.openxmlformats.org/officeDocument/2006/relationships/tags" Target="../tags/tag159.xml"/><Relationship Id="rId28" Type="http://schemas.openxmlformats.org/officeDocument/2006/relationships/image" Target="../media/image6.png"/><Relationship Id="rId10" Type="http://schemas.openxmlformats.org/officeDocument/2006/relationships/tags" Target="../tags/tag146.xml"/><Relationship Id="rId19" Type="http://schemas.openxmlformats.org/officeDocument/2006/relationships/tags" Target="../tags/tag155.xml"/><Relationship Id="rId4" Type="http://schemas.openxmlformats.org/officeDocument/2006/relationships/tags" Target="../tags/tag140.xml"/><Relationship Id="rId9" Type="http://schemas.openxmlformats.org/officeDocument/2006/relationships/tags" Target="../tags/tag145.xml"/><Relationship Id="rId14" Type="http://schemas.openxmlformats.org/officeDocument/2006/relationships/tags" Target="../tags/tag150.xml"/><Relationship Id="rId22" Type="http://schemas.openxmlformats.org/officeDocument/2006/relationships/tags" Target="../tags/tag158.xml"/><Relationship Id="rId27"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CB554"/>
        </a:solidFill>
        <a:effectLst/>
      </p:bgPr>
    </p:bg>
    <p:spTree>
      <p:nvGrpSpPr>
        <p:cNvPr id="1" name=""/>
        <p:cNvGrpSpPr/>
        <p:nvPr/>
      </p:nvGrpSpPr>
      <p:grpSpPr>
        <a:xfrm>
          <a:off x="0" y="0"/>
          <a:ext cx="0" cy="0"/>
          <a:chOff x="0" y="0"/>
          <a:chExt cx="0" cy="0"/>
        </a:xfrm>
      </p:grpSpPr>
      <p:grpSp>
        <p:nvGrpSpPr>
          <p:cNvPr id="6" name="组合 5"/>
          <p:cNvGrpSpPr/>
          <p:nvPr/>
        </p:nvGrpSpPr>
        <p:grpSpPr>
          <a:xfrm>
            <a:off x="1193800" y="680085"/>
            <a:ext cx="6757035" cy="3592195"/>
            <a:chOff x="1750741" y="892098"/>
            <a:chExt cx="4427034" cy="2743198"/>
          </a:xfrm>
        </p:grpSpPr>
        <p:sp>
          <p:nvSpPr>
            <p:cNvPr id="2" name="半闭框 1"/>
            <p:cNvSpPr/>
            <p:nvPr/>
          </p:nvSpPr>
          <p:spPr>
            <a:xfrm>
              <a:off x="1750741" y="892098"/>
              <a:ext cx="524108" cy="602165"/>
            </a:xfrm>
            <a:prstGeom prst="halfFram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半闭框 2"/>
            <p:cNvSpPr/>
            <p:nvPr/>
          </p:nvSpPr>
          <p:spPr>
            <a:xfrm rot="10800000">
              <a:off x="5668536" y="3033131"/>
              <a:ext cx="509239" cy="602165"/>
            </a:xfrm>
            <a:prstGeom prst="halfFram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半闭框 3"/>
            <p:cNvSpPr/>
            <p:nvPr/>
          </p:nvSpPr>
          <p:spPr>
            <a:xfrm rot="5400000">
              <a:off x="5614638" y="853070"/>
              <a:ext cx="524108" cy="602165"/>
            </a:xfrm>
            <a:prstGeom prst="halfFram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半闭框 4"/>
            <p:cNvSpPr/>
            <p:nvPr/>
          </p:nvSpPr>
          <p:spPr>
            <a:xfrm rot="16200000">
              <a:off x="1797204" y="3079593"/>
              <a:ext cx="509239" cy="602165"/>
            </a:xfrm>
            <a:prstGeom prst="halfFram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7" name="文本框 6"/>
          <p:cNvSpPr txBox="1"/>
          <p:nvPr/>
        </p:nvSpPr>
        <p:spPr>
          <a:xfrm>
            <a:off x="1436370" y="1769745"/>
            <a:ext cx="6270625" cy="786765"/>
          </a:xfrm>
          <a:prstGeom prst="rect">
            <a:avLst/>
          </a:prstGeom>
          <a:noFill/>
        </p:spPr>
        <p:txBody>
          <a:bodyPr wrap="none" rtlCol="0">
            <a:noAutofit/>
          </a:bodyPr>
          <a:lstStyle/>
          <a:p>
            <a:pPr algn="l"/>
            <a:r>
              <a:rPr lang="en-US" altLang="zh-CN" sz="4000" b="1">
                <a:latin typeface="Arial Black" panose="020B0A04020102020204" pitchFamily="34" charset="0"/>
              </a:rPr>
              <a:t>AIoT-NLP智能育种实验箱</a:t>
            </a:r>
          </a:p>
        </p:txBody>
      </p:sp>
      <p:sp>
        <p:nvSpPr>
          <p:cNvPr id="8" name="文本框 7"/>
          <p:cNvSpPr txBox="1"/>
          <p:nvPr/>
        </p:nvSpPr>
        <p:spPr>
          <a:xfrm>
            <a:off x="1348730" y="3160584"/>
            <a:ext cx="6213475" cy="646331"/>
          </a:xfrm>
          <a:prstGeom prst="rect">
            <a:avLst/>
          </a:prstGeom>
          <a:noFill/>
        </p:spPr>
        <p:txBody>
          <a:bodyPr wrap="square" rtlCol="0">
            <a:spAutoFit/>
          </a:bodyPr>
          <a:lstStyle/>
          <a:p>
            <a:pPr algn="l"/>
            <a:r>
              <a:rPr lang="en-US" altLang="zh-CN" b="1" dirty="0">
                <a:latin typeface="Arial Black" panose="020B0A04020102020204" pitchFamily="34" charset="0"/>
              </a:rPr>
              <a:t>—— </a:t>
            </a:r>
            <a:r>
              <a:rPr lang="zh-CN" altLang="en-US" b="1" dirty="0">
                <a:latin typeface="Arial Black" panose="020B0A04020102020204" pitchFamily="34" charset="0"/>
              </a:rPr>
              <a:t>融合人工智能、物联网和自然语言处理技术的创新    </a:t>
            </a:r>
            <a:r>
              <a:rPr lang="en-US" altLang="zh-CN" b="1" dirty="0">
                <a:latin typeface="Arial Black" panose="020B0A04020102020204" pitchFamily="34" charset="0"/>
              </a:rPr>
              <a:t>	              		</a:t>
            </a:r>
            <a:r>
              <a:rPr lang="zh-CN" altLang="en-US" b="1" dirty="0">
                <a:latin typeface="Arial Black" panose="020B0A04020102020204" pitchFamily="34" charset="0"/>
              </a:rPr>
              <a:t>项目，旨在为农业领域提供智能化的育种解决方案</a:t>
            </a:r>
          </a:p>
        </p:txBody>
      </p:sp>
    </p:spTree>
  </p:cSld>
  <p:clrMapOvr>
    <a:masterClrMapping/>
  </p:clrMapOvr>
  <mc:AlternateContent xmlns:mc="http://schemas.openxmlformats.org/markup-compatibility/2006" xmlns:p14="http://schemas.microsoft.com/office/powerpoint/2010/main">
    <mc:Choice Requires="p14">
      <p:transition spd="med" p14:dur="699" advTm="1634">
        <p:fade/>
      </p:transition>
    </mc:Choice>
    <mc:Fallback xmlns="">
      <p:transition spd="med" advTm="1634">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60"/>
          <p:cNvSpPr/>
          <p:nvPr/>
        </p:nvSpPr>
        <p:spPr>
          <a:xfrm>
            <a:off x="266700" y="239713"/>
            <a:ext cx="49213" cy="423863"/>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Arial" panose="020B0604020202020204"/>
              <a:ea typeface="微软雅黑" panose="020B0503020204020204" charset="-122"/>
              <a:sym typeface="Arial" panose="020B0604020202020204"/>
            </a:endParaRPr>
          </a:p>
        </p:txBody>
      </p:sp>
      <p:sp>
        <p:nvSpPr>
          <p:cNvPr id="62" name="文本框 61"/>
          <p:cNvSpPr txBox="1"/>
          <p:nvPr/>
        </p:nvSpPr>
        <p:spPr>
          <a:xfrm>
            <a:off x="354013" y="293370"/>
            <a:ext cx="2716213" cy="36830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mn-cs"/>
                <a:sym typeface="Arial" panose="020B0604020202020204"/>
              </a:rPr>
              <a:t>核心技术二</a:t>
            </a:r>
          </a:p>
        </p:txBody>
      </p:sp>
      <p:cxnSp>
        <p:nvCxnSpPr>
          <p:cNvPr id="64" name="直接连接符 63"/>
          <p:cNvCxnSpPr/>
          <p:nvPr/>
        </p:nvCxnSpPr>
        <p:spPr>
          <a:xfrm>
            <a:off x="266700" y="731838"/>
            <a:ext cx="8423275"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967865" y="317500"/>
            <a:ext cx="6026150" cy="306705"/>
          </a:xfrm>
          <a:prstGeom prst="rect">
            <a:avLst/>
          </a:prstGeom>
          <a:noFill/>
        </p:spPr>
        <p:txBody>
          <a:bodyPr wrap="square" rtlCol="0">
            <a:spAutoFit/>
          </a:bodyPr>
          <a:lstStyle/>
          <a:p>
            <a:r>
              <a:rPr lang="zh-CN" altLang="en-US" sz="1400">
                <a:solidFill>
                  <a:schemeClr val="bg1"/>
                </a:solidFill>
                <a:sym typeface="+mn-ea"/>
              </a:rPr>
              <a:t>智能化的育种平台、提供用户友好型交互</a:t>
            </a:r>
          </a:p>
        </p:txBody>
      </p:sp>
      <p:grpSp>
        <p:nvGrpSpPr>
          <p:cNvPr id="3" name="Group 9"/>
          <p:cNvGrpSpPr/>
          <p:nvPr/>
        </p:nvGrpSpPr>
        <p:grpSpPr>
          <a:xfrm>
            <a:off x="351036" y="953700"/>
            <a:ext cx="341147" cy="490299"/>
            <a:chOff x="-3175" y="-3175"/>
            <a:chExt cx="341313" cy="490538"/>
          </a:xfrm>
          <a:solidFill>
            <a:schemeClr val="bg1"/>
          </a:solidFill>
        </p:grpSpPr>
        <p:sp>
          <p:nvSpPr>
            <p:cNvPr id="4" name="Freeform 16"/>
            <p:cNvSpPr>
              <a:spLocks noEditPoints="1"/>
            </p:cNvSpPr>
            <p:nvPr/>
          </p:nvSpPr>
          <p:spPr>
            <a:xfrm>
              <a:off x="-3175" y="-3175"/>
              <a:ext cx="341313" cy="490538"/>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4 w 88"/>
                <a:gd name="T15" fmla="*/ 109 h 128"/>
                <a:gd name="T16" fmla="*/ 35 w 88"/>
                <a:gd name="T17" fmla="*/ 111 h 128"/>
                <a:gd name="T18" fmla="*/ 32 w 88"/>
                <a:gd name="T19" fmla="*/ 104 h 128"/>
                <a:gd name="T20" fmla="*/ 32 w 88"/>
                <a:gd name="T21" fmla="*/ 103 h 128"/>
                <a:gd name="T22" fmla="*/ 57 w 88"/>
                <a:gd name="T23" fmla="*/ 100 h 128"/>
                <a:gd name="T24" fmla="*/ 56 w 88"/>
                <a:gd name="T25" fmla="*/ 104 h 128"/>
                <a:gd name="T26" fmla="*/ 54 w 88"/>
                <a:gd name="T27" fmla="*/ 109 h 128"/>
                <a:gd name="T28" fmla="*/ 31 w 88"/>
                <a:gd name="T29" fmla="*/ 100 h 128"/>
                <a:gd name="T30" fmla="*/ 28 w 88"/>
                <a:gd name="T31" fmla="*/ 92 h 128"/>
                <a:gd name="T32" fmla="*/ 60 w 88"/>
                <a:gd name="T33" fmla="*/ 92 h 128"/>
                <a:gd name="T34" fmla="*/ 58 w 88"/>
                <a:gd name="T35" fmla="*/ 96 h 128"/>
                <a:gd name="T36" fmla="*/ 31 w 88"/>
                <a:gd name="T37" fmla="*/ 100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5 w 88"/>
                <a:gd name="T49" fmla="*/ 84 h 128"/>
                <a:gd name="T50" fmla="*/ 19 w 88"/>
                <a:gd name="T51" fmla="*/ 71 h 128"/>
                <a:gd name="T52" fmla="*/ 8 w 88"/>
                <a:gd name="T53" fmla="*/ 44 h 128"/>
                <a:gd name="T54" fmla="*/ 44 w 88"/>
                <a:gd name="T55" fmla="*/ 8 h 128"/>
                <a:gd name="T56" fmla="*/ 80 w 88"/>
                <a:gd name="T57" fmla="*/ 44 h 128"/>
                <a:gd name="T58" fmla="*/ 69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20"/>
                    <a:pt x="0" y="44"/>
                  </a:cubicBezTo>
                  <a:cubicBezTo>
                    <a:pt x="0" y="60"/>
                    <a:pt x="15" y="77"/>
                    <a:pt x="20" y="92"/>
                  </a:cubicBezTo>
                  <a:cubicBezTo>
                    <a:pt x="28" y="115"/>
                    <a:pt x="27" y="128"/>
                    <a:pt x="44" y="128"/>
                  </a:cubicBezTo>
                  <a:cubicBezTo>
                    <a:pt x="61" y="128"/>
                    <a:pt x="60" y="115"/>
                    <a:pt x="68" y="92"/>
                  </a:cubicBezTo>
                  <a:cubicBezTo>
                    <a:pt x="73" y="77"/>
                    <a:pt x="88" y="60"/>
                    <a:pt x="88" y="44"/>
                  </a:cubicBezTo>
                  <a:cubicBezTo>
                    <a:pt x="88" y="20"/>
                    <a:pt x="68" y="0"/>
                    <a:pt x="44" y="0"/>
                  </a:cubicBezTo>
                  <a:close/>
                  <a:moveTo>
                    <a:pt x="54" y="109"/>
                  </a:moveTo>
                  <a:cubicBezTo>
                    <a:pt x="35" y="111"/>
                    <a:pt x="35" y="111"/>
                    <a:pt x="35" y="111"/>
                  </a:cubicBezTo>
                  <a:cubicBezTo>
                    <a:pt x="34" y="109"/>
                    <a:pt x="33" y="107"/>
                    <a:pt x="32" y="104"/>
                  </a:cubicBezTo>
                  <a:cubicBezTo>
                    <a:pt x="32" y="104"/>
                    <a:pt x="32" y="104"/>
                    <a:pt x="32" y="103"/>
                  </a:cubicBezTo>
                  <a:cubicBezTo>
                    <a:pt x="57" y="100"/>
                    <a:pt x="57" y="100"/>
                    <a:pt x="57" y="100"/>
                  </a:cubicBezTo>
                  <a:cubicBezTo>
                    <a:pt x="57" y="102"/>
                    <a:pt x="56" y="103"/>
                    <a:pt x="56" y="104"/>
                  </a:cubicBezTo>
                  <a:cubicBezTo>
                    <a:pt x="55" y="106"/>
                    <a:pt x="55" y="107"/>
                    <a:pt x="54" y="109"/>
                  </a:cubicBezTo>
                  <a:close/>
                  <a:moveTo>
                    <a:pt x="31" y="100"/>
                  </a:moveTo>
                  <a:cubicBezTo>
                    <a:pt x="30" y="97"/>
                    <a:pt x="29" y="95"/>
                    <a:pt x="28" y="92"/>
                  </a:cubicBezTo>
                  <a:cubicBezTo>
                    <a:pt x="60" y="92"/>
                    <a:pt x="60" y="92"/>
                    <a:pt x="60" y="92"/>
                  </a:cubicBezTo>
                  <a:cubicBezTo>
                    <a:pt x="59" y="93"/>
                    <a:pt x="59" y="95"/>
                    <a:pt x="58" y="96"/>
                  </a:cubicBezTo>
                  <a:lnTo>
                    <a:pt x="31" y="100"/>
                  </a:lnTo>
                  <a:close/>
                  <a:moveTo>
                    <a:pt x="44" y="120"/>
                  </a:moveTo>
                  <a:cubicBezTo>
                    <a:pt x="40" y="120"/>
                    <a:pt x="38" y="120"/>
                    <a:pt x="36" y="115"/>
                  </a:cubicBezTo>
                  <a:cubicBezTo>
                    <a:pt x="53" y="113"/>
                    <a:pt x="53" y="113"/>
                    <a:pt x="53" y="113"/>
                  </a:cubicBezTo>
                  <a:cubicBezTo>
                    <a:pt x="51" y="119"/>
                    <a:pt x="49" y="120"/>
                    <a:pt x="44" y="120"/>
                  </a:cubicBezTo>
                  <a:close/>
                  <a:moveTo>
                    <a:pt x="63" y="84"/>
                  </a:moveTo>
                  <a:cubicBezTo>
                    <a:pt x="25" y="84"/>
                    <a:pt x="25" y="84"/>
                    <a:pt x="25" y="84"/>
                  </a:cubicBezTo>
                  <a:cubicBezTo>
                    <a:pt x="23" y="80"/>
                    <a:pt x="21" y="75"/>
                    <a:pt x="19" y="71"/>
                  </a:cubicBezTo>
                  <a:cubicBezTo>
                    <a:pt x="13" y="62"/>
                    <a:pt x="8" y="52"/>
                    <a:pt x="8" y="44"/>
                  </a:cubicBezTo>
                  <a:cubicBezTo>
                    <a:pt x="8" y="24"/>
                    <a:pt x="24" y="8"/>
                    <a:pt x="44" y="8"/>
                  </a:cubicBezTo>
                  <a:cubicBezTo>
                    <a:pt x="64" y="8"/>
                    <a:pt x="80" y="24"/>
                    <a:pt x="80" y="44"/>
                  </a:cubicBezTo>
                  <a:cubicBezTo>
                    <a:pt x="80" y="52"/>
                    <a:pt x="75" y="62"/>
                    <a:pt x="69" y="71"/>
                  </a:cubicBezTo>
                  <a:cubicBezTo>
                    <a:pt x="67" y="75"/>
                    <a:pt x="65" y="80"/>
                    <a:pt x="63"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cs typeface="+mn-ea"/>
                <a:sym typeface="+mn-lt"/>
              </a:endParaRPr>
            </a:p>
          </p:txBody>
        </p:sp>
        <p:sp>
          <p:nvSpPr>
            <p:cNvPr id="6" name="Freeform 17"/>
            <p:cNvSpPr/>
            <p:nvPr/>
          </p:nvSpPr>
          <p:spPr>
            <a:xfrm>
              <a:off x="73025" y="73025"/>
              <a:ext cx="101600" cy="100013"/>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cs typeface="+mn-ea"/>
                <a:sym typeface="+mn-lt"/>
              </a:endParaRPr>
            </a:p>
          </p:txBody>
        </p:sp>
      </p:grpSp>
      <p:sp>
        <p:nvSpPr>
          <p:cNvPr id="19" name="Text Box 10"/>
          <p:cNvSpPr txBox="1">
            <a:spLocks noChangeArrowheads="1"/>
          </p:cNvSpPr>
          <p:nvPr/>
        </p:nvSpPr>
        <p:spPr bwMode="auto">
          <a:xfrm>
            <a:off x="823422" y="949728"/>
            <a:ext cx="3535680" cy="436880"/>
          </a:xfrm>
          <a:prstGeom prst="rect">
            <a:avLst/>
          </a:prstGeom>
          <a:noFill/>
          <a:ln w="9525">
            <a:noFill/>
            <a:miter lim="800000"/>
          </a:ln>
        </p:spPr>
        <p:txBody>
          <a:bodyPr wrap="square" lIns="45720" tIns="22860" rIns="45720" bIns="22860">
            <a:noAutofit/>
          </a:bodyPr>
          <a:lstStyle/>
          <a:p>
            <a:pPr marL="0" marR="0" lvl="0" indent="0" defTabSz="685800" rtl="0" eaLnBrk="1" fontAlgn="auto" latinLnBrk="0" hangingPunct="1">
              <a:lnSpc>
                <a:spcPct val="150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mn-cs"/>
                <a:sym typeface="Arial" panose="020B0604020202020204"/>
              </a:rPr>
              <a:t>智能育种平台</a:t>
            </a:r>
          </a:p>
        </p:txBody>
      </p:sp>
      <p:grpSp>
        <p:nvGrpSpPr>
          <p:cNvPr id="7" name="PA_组合 73"/>
          <p:cNvGrpSpPr/>
          <p:nvPr>
            <p:custDataLst>
              <p:tags r:id="rId1"/>
            </p:custDataLst>
          </p:nvPr>
        </p:nvGrpSpPr>
        <p:grpSpPr>
          <a:xfrm>
            <a:off x="468630" y="1685925"/>
            <a:ext cx="1974851" cy="544830"/>
            <a:chOff x="814328" y="3154564"/>
            <a:chExt cx="2078686" cy="497205"/>
          </a:xfrm>
        </p:grpSpPr>
        <p:grpSp>
          <p:nvGrpSpPr>
            <p:cNvPr id="8" name="组合 7"/>
            <p:cNvGrpSpPr/>
            <p:nvPr/>
          </p:nvGrpSpPr>
          <p:grpSpPr>
            <a:xfrm>
              <a:off x="814328" y="3154564"/>
              <a:ext cx="1995805" cy="497205"/>
              <a:chOff x="2173927" y="3203332"/>
              <a:chExt cx="2532492" cy="630907"/>
            </a:xfrm>
          </p:grpSpPr>
          <p:grpSp>
            <p:nvGrpSpPr>
              <p:cNvPr id="9" name="组合 8"/>
              <p:cNvGrpSpPr/>
              <p:nvPr/>
            </p:nvGrpSpPr>
            <p:grpSpPr>
              <a:xfrm>
                <a:off x="2173927" y="3203332"/>
                <a:ext cx="2532492" cy="630907"/>
                <a:chOff x="4304043" y="873703"/>
                <a:chExt cx="5647179" cy="3170114"/>
              </a:xfrm>
              <a:effectLst>
                <a:outerShdw blurRad="381000" dist="254000" dir="8100000" algn="tr" rotWithShape="0">
                  <a:prstClr val="black">
                    <a:alpha val="40000"/>
                  </a:prstClr>
                </a:outerShdw>
              </a:effectLst>
            </p:grpSpPr>
            <p:sp>
              <p:nvSpPr>
                <p:cNvPr id="10" name="PA_圆角矩形 78"/>
                <p:cNvSpPr/>
                <p:nvPr>
                  <p:custDataLst>
                    <p:tags r:id="rId24"/>
                  </p:custDataLst>
                </p:nvPr>
              </p:nvSpPr>
              <p:spPr>
                <a:xfrm>
                  <a:off x="4304043" y="873703"/>
                  <a:ext cx="5647179" cy="3170114"/>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1" name="PA_圆角矩形 79"/>
                <p:cNvSpPr/>
                <p:nvPr>
                  <p:custDataLst>
                    <p:tags r:id="rId25"/>
                  </p:custDataLst>
                </p:nvPr>
              </p:nvSpPr>
              <p:spPr>
                <a:xfrm>
                  <a:off x="4350758" y="1068039"/>
                  <a:ext cx="5600463" cy="2971729"/>
                </a:xfrm>
                <a:prstGeom prst="roundRect">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12" name="PA_椭圆 77"/>
              <p:cNvSpPr/>
              <p:nvPr>
                <p:custDataLst>
                  <p:tags r:id="rId23"/>
                </p:custDataLst>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13" name="PA_文本框 75"/>
            <p:cNvSpPr txBox="1"/>
            <p:nvPr>
              <p:custDataLst>
                <p:tags r:id="rId22"/>
              </p:custDataLst>
            </p:nvPr>
          </p:nvSpPr>
          <p:spPr>
            <a:xfrm>
              <a:off x="944665" y="3330150"/>
              <a:ext cx="1948349" cy="19644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多育种箱集群管理</a:t>
              </a:r>
            </a:p>
          </p:txBody>
        </p:sp>
      </p:grpSp>
      <p:grpSp>
        <p:nvGrpSpPr>
          <p:cNvPr id="34" name="PA_组合 73"/>
          <p:cNvGrpSpPr/>
          <p:nvPr>
            <p:custDataLst>
              <p:tags r:id="rId2"/>
            </p:custDataLst>
          </p:nvPr>
        </p:nvGrpSpPr>
        <p:grpSpPr>
          <a:xfrm>
            <a:off x="468630" y="4258310"/>
            <a:ext cx="1918970" cy="502920"/>
            <a:chOff x="814328" y="3154564"/>
            <a:chExt cx="1995805" cy="497205"/>
          </a:xfrm>
        </p:grpSpPr>
        <p:grpSp>
          <p:nvGrpSpPr>
            <p:cNvPr id="35" name="组合 34"/>
            <p:cNvGrpSpPr/>
            <p:nvPr/>
          </p:nvGrpSpPr>
          <p:grpSpPr>
            <a:xfrm>
              <a:off x="814328" y="3154564"/>
              <a:ext cx="1995805" cy="497205"/>
              <a:chOff x="2173927" y="3203332"/>
              <a:chExt cx="2532492" cy="630907"/>
            </a:xfrm>
          </p:grpSpPr>
          <p:grpSp>
            <p:nvGrpSpPr>
              <p:cNvPr id="38" name="组合 37"/>
              <p:cNvGrpSpPr/>
              <p:nvPr/>
            </p:nvGrpSpPr>
            <p:grpSpPr>
              <a:xfrm>
                <a:off x="2173927" y="3203332"/>
                <a:ext cx="2532492" cy="630907"/>
                <a:chOff x="4304043" y="873703"/>
                <a:chExt cx="5647179" cy="3170114"/>
              </a:xfrm>
              <a:effectLst>
                <a:outerShdw blurRad="381000" dist="254000" dir="8100000" algn="tr" rotWithShape="0">
                  <a:prstClr val="black">
                    <a:alpha val="40000"/>
                  </a:prstClr>
                </a:outerShdw>
              </a:effectLst>
            </p:grpSpPr>
            <p:sp>
              <p:nvSpPr>
                <p:cNvPr id="39" name="PA_圆角矩形 78"/>
                <p:cNvSpPr/>
                <p:nvPr>
                  <p:custDataLst>
                    <p:tags r:id="rId20"/>
                  </p:custDataLst>
                </p:nvPr>
              </p:nvSpPr>
              <p:spPr>
                <a:xfrm>
                  <a:off x="4304043" y="873703"/>
                  <a:ext cx="5647179" cy="3170114"/>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0" name="PA_圆角矩形 79"/>
                <p:cNvSpPr/>
                <p:nvPr>
                  <p:custDataLst>
                    <p:tags r:id="rId21"/>
                  </p:custDataLst>
                </p:nvPr>
              </p:nvSpPr>
              <p:spPr>
                <a:xfrm>
                  <a:off x="4350758" y="1068039"/>
                  <a:ext cx="5600463" cy="2971729"/>
                </a:xfrm>
                <a:prstGeom prst="roundRect">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41" name="PA_椭圆 77"/>
              <p:cNvSpPr/>
              <p:nvPr>
                <p:custDataLst>
                  <p:tags r:id="rId19"/>
                </p:custDataLst>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42" name="PA_文本框 75"/>
            <p:cNvSpPr txBox="1"/>
            <p:nvPr>
              <p:custDataLst>
                <p:tags r:id="rId18"/>
              </p:custDataLst>
            </p:nvPr>
          </p:nvSpPr>
          <p:spPr>
            <a:xfrm>
              <a:off x="1121426" y="3319044"/>
              <a:ext cx="1650403" cy="212996"/>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高可用性和安全性</a:t>
              </a:r>
            </a:p>
          </p:txBody>
        </p:sp>
      </p:grpSp>
      <p:grpSp>
        <p:nvGrpSpPr>
          <p:cNvPr id="43" name="PA_组合 73"/>
          <p:cNvGrpSpPr/>
          <p:nvPr>
            <p:custDataLst>
              <p:tags r:id="rId3"/>
            </p:custDataLst>
          </p:nvPr>
        </p:nvGrpSpPr>
        <p:grpSpPr>
          <a:xfrm>
            <a:off x="472440" y="2355850"/>
            <a:ext cx="1892300" cy="515620"/>
            <a:chOff x="814328" y="3154564"/>
            <a:chExt cx="1995805" cy="497205"/>
          </a:xfrm>
        </p:grpSpPr>
        <p:grpSp>
          <p:nvGrpSpPr>
            <p:cNvPr id="45" name="组合 44"/>
            <p:cNvGrpSpPr/>
            <p:nvPr/>
          </p:nvGrpSpPr>
          <p:grpSpPr>
            <a:xfrm>
              <a:off x="814328" y="3154564"/>
              <a:ext cx="1995805" cy="497205"/>
              <a:chOff x="2173927" y="3203332"/>
              <a:chExt cx="2532492" cy="630907"/>
            </a:xfrm>
          </p:grpSpPr>
          <p:grpSp>
            <p:nvGrpSpPr>
              <p:cNvPr id="46" name="组合 45"/>
              <p:cNvGrpSpPr/>
              <p:nvPr/>
            </p:nvGrpSpPr>
            <p:grpSpPr>
              <a:xfrm>
                <a:off x="2173927" y="3203332"/>
                <a:ext cx="2532492" cy="630907"/>
                <a:chOff x="4304043" y="873703"/>
                <a:chExt cx="5647179" cy="3170114"/>
              </a:xfrm>
              <a:effectLst>
                <a:outerShdw blurRad="381000" dist="254000" dir="8100000" algn="tr" rotWithShape="0">
                  <a:prstClr val="black">
                    <a:alpha val="40000"/>
                  </a:prstClr>
                </a:outerShdw>
              </a:effectLst>
            </p:grpSpPr>
            <p:sp>
              <p:nvSpPr>
                <p:cNvPr id="47" name="PA_圆角矩形 78"/>
                <p:cNvSpPr/>
                <p:nvPr>
                  <p:custDataLst>
                    <p:tags r:id="rId16"/>
                  </p:custDataLst>
                </p:nvPr>
              </p:nvSpPr>
              <p:spPr>
                <a:xfrm>
                  <a:off x="4304043" y="873703"/>
                  <a:ext cx="5647179" cy="3170114"/>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8" name="PA_圆角矩形 79"/>
                <p:cNvSpPr/>
                <p:nvPr>
                  <p:custDataLst>
                    <p:tags r:id="rId17"/>
                  </p:custDataLst>
                </p:nvPr>
              </p:nvSpPr>
              <p:spPr>
                <a:xfrm>
                  <a:off x="4350758" y="1068039"/>
                  <a:ext cx="5600463" cy="2971729"/>
                </a:xfrm>
                <a:prstGeom prst="roundRect">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49" name="PA_椭圆 77"/>
              <p:cNvSpPr/>
              <p:nvPr>
                <p:custDataLst>
                  <p:tags r:id="rId15"/>
                </p:custDataLst>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50" name="PA_文本框 75"/>
            <p:cNvSpPr txBox="1"/>
            <p:nvPr>
              <p:custDataLst>
                <p:tags r:id="rId14"/>
              </p:custDataLst>
            </p:nvPr>
          </p:nvSpPr>
          <p:spPr>
            <a:xfrm>
              <a:off x="1143055" y="3338275"/>
              <a:ext cx="1585595" cy="207750"/>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数据批量收集处理</a:t>
              </a:r>
            </a:p>
          </p:txBody>
        </p:sp>
      </p:grpSp>
      <p:grpSp>
        <p:nvGrpSpPr>
          <p:cNvPr id="51" name="PA_组合 73"/>
          <p:cNvGrpSpPr/>
          <p:nvPr>
            <p:custDataLst>
              <p:tags r:id="rId4"/>
            </p:custDataLst>
          </p:nvPr>
        </p:nvGrpSpPr>
        <p:grpSpPr>
          <a:xfrm>
            <a:off x="468630" y="2997835"/>
            <a:ext cx="1925320" cy="492760"/>
            <a:chOff x="814328" y="3154564"/>
            <a:chExt cx="1995805" cy="497205"/>
          </a:xfrm>
        </p:grpSpPr>
        <p:grpSp>
          <p:nvGrpSpPr>
            <p:cNvPr id="52" name="组合 51"/>
            <p:cNvGrpSpPr/>
            <p:nvPr/>
          </p:nvGrpSpPr>
          <p:grpSpPr>
            <a:xfrm>
              <a:off x="814328" y="3154564"/>
              <a:ext cx="1995805" cy="497205"/>
              <a:chOff x="2173927" y="3203332"/>
              <a:chExt cx="2532492" cy="630907"/>
            </a:xfrm>
          </p:grpSpPr>
          <p:grpSp>
            <p:nvGrpSpPr>
              <p:cNvPr id="54" name="组合 53"/>
              <p:cNvGrpSpPr/>
              <p:nvPr/>
            </p:nvGrpSpPr>
            <p:grpSpPr>
              <a:xfrm>
                <a:off x="2173927" y="3203332"/>
                <a:ext cx="2532492" cy="630907"/>
                <a:chOff x="4304043" y="873703"/>
                <a:chExt cx="5647179" cy="3170114"/>
              </a:xfrm>
              <a:effectLst>
                <a:outerShdw blurRad="381000" dist="254000" dir="8100000" algn="tr" rotWithShape="0">
                  <a:prstClr val="black">
                    <a:alpha val="40000"/>
                  </a:prstClr>
                </a:outerShdw>
              </a:effectLst>
            </p:grpSpPr>
            <p:sp>
              <p:nvSpPr>
                <p:cNvPr id="55" name="PA_圆角矩形 78"/>
                <p:cNvSpPr/>
                <p:nvPr>
                  <p:custDataLst>
                    <p:tags r:id="rId12"/>
                  </p:custDataLst>
                </p:nvPr>
              </p:nvSpPr>
              <p:spPr>
                <a:xfrm>
                  <a:off x="4304043" y="873703"/>
                  <a:ext cx="5647179" cy="3170114"/>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56" name="PA_圆角矩形 79"/>
                <p:cNvSpPr/>
                <p:nvPr>
                  <p:custDataLst>
                    <p:tags r:id="rId13"/>
                  </p:custDataLst>
                </p:nvPr>
              </p:nvSpPr>
              <p:spPr>
                <a:xfrm>
                  <a:off x="4350758" y="1068039"/>
                  <a:ext cx="5600463" cy="2971729"/>
                </a:xfrm>
                <a:prstGeom prst="roundRect">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58" name="PA_椭圆 77"/>
              <p:cNvSpPr/>
              <p:nvPr>
                <p:custDataLst>
                  <p:tags r:id="rId11"/>
                </p:custDataLst>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59" name="PA_文本框 75"/>
            <p:cNvSpPr txBox="1"/>
            <p:nvPr>
              <p:custDataLst>
                <p:tags r:id="rId10"/>
              </p:custDataLst>
            </p:nvPr>
          </p:nvSpPr>
          <p:spPr>
            <a:xfrm>
              <a:off x="1109284" y="3330924"/>
              <a:ext cx="1585595" cy="217207"/>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0</a:t>
              </a:r>
              <a:r>
                <a:rPr kumimoji="0" lang="zh-CN" altLang="en-US" sz="1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代码自动化编程</a:t>
              </a:r>
            </a:p>
          </p:txBody>
        </p:sp>
      </p:grpSp>
      <p:grpSp>
        <p:nvGrpSpPr>
          <p:cNvPr id="60" name="PA_组合 73"/>
          <p:cNvGrpSpPr/>
          <p:nvPr>
            <p:custDataLst>
              <p:tags r:id="rId5"/>
            </p:custDataLst>
          </p:nvPr>
        </p:nvGrpSpPr>
        <p:grpSpPr>
          <a:xfrm>
            <a:off x="472440" y="3599180"/>
            <a:ext cx="1933574" cy="523240"/>
            <a:chOff x="814328" y="3154564"/>
            <a:chExt cx="2021698" cy="497205"/>
          </a:xfrm>
        </p:grpSpPr>
        <p:grpSp>
          <p:nvGrpSpPr>
            <p:cNvPr id="14" name="组合 13"/>
            <p:cNvGrpSpPr/>
            <p:nvPr/>
          </p:nvGrpSpPr>
          <p:grpSpPr>
            <a:xfrm>
              <a:off x="814328" y="3154564"/>
              <a:ext cx="1995805" cy="497205"/>
              <a:chOff x="2173927" y="3203332"/>
              <a:chExt cx="2532492" cy="630907"/>
            </a:xfrm>
          </p:grpSpPr>
          <p:grpSp>
            <p:nvGrpSpPr>
              <p:cNvPr id="15" name="组合 14"/>
              <p:cNvGrpSpPr/>
              <p:nvPr/>
            </p:nvGrpSpPr>
            <p:grpSpPr>
              <a:xfrm>
                <a:off x="2173927" y="3203332"/>
                <a:ext cx="2532492" cy="630907"/>
                <a:chOff x="4304043" y="873703"/>
                <a:chExt cx="5647179" cy="3170114"/>
              </a:xfrm>
              <a:effectLst>
                <a:outerShdw blurRad="381000" dist="254000" dir="8100000" algn="tr" rotWithShape="0">
                  <a:prstClr val="black">
                    <a:alpha val="40000"/>
                  </a:prstClr>
                </a:outerShdw>
              </a:effectLst>
            </p:grpSpPr>
            <p:sp>
              <p:nvSpPr>
                <p:cNvPr id="63" name="PA_圆角矩形 78"/>
                <p:cNvSpPr/>
                <p:nvPr>
                  <p:custDataLst>
                    <p:tags r:id="rId8"/>
                  </p:custDataLst>
                </p:nvPr>
              </p:nvSpPr>
              <p:spPr>
                <a:xfrm>
                  <a:off x="4304043" y="873703"/>
                  <a:ext cx="5647179" cy="3170114"/>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6" name="PA_圆角矩形 79"/>
                <p:cNvSpPr/>
                <p:nvPr>
                  <p:custDataLst>
                    <p:tags r:id="rId9"/>
                  </p:custDataLst>
                </p:nvPr>
              </p:nvSpPr>
              <p:spPr>
                <a:xfrm>
                  <a:off x="4350758" y="1068039"/>
                  <a:ext cx="5600463" cy="2971729"/>
                </a:xfrm>
                <a:prstGeom prst="roundRect">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81" name="PA_椭圆 77"/>
              <p:cNvSpPr/>
              <p:nvPr>
                <p:custDataLst>
                  <p:tags r:id="rId7"/>
                </p:custDataLst>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84" name="PA_文本框 75"/>
            <p:cNvSpPr txBox="1"/>
            <p:nvPr>
              <p:custDataLst>
                <p:tags r:id="rId6"/>
              </p:custDataLst>
            </p:nvPr>
          </p:nvSpPr>
          <p:spPr>
            <a:xfrm>
              <a:off x="1061313" y="3349253"/>
              <a:ext cx="1774713" cy="204724"/>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lang="zh-CN" altLang="en-US" dirty="0">
                  <a:solidFill>
                    <a:prstClr val="white"/>
                  </a:solidFill>
                  <a:cs typeface="+mn-ea"/>
                  <a:sym typeface="+mn-lt"/>
                </a:rPr>
                <a:t>跨平台</a:t>
              </a:r>
              <a:r>
                <a:rPr lang="en-US" altLang="zh-CN" dirty="0">
                  <a:solidFill>
                    <a:prstClr val="white"/>
                  </a:solidFill>
                  <a:cs typeface="+mn-ea"/>
                  <a:sym typeface="+mn-lt"/>
                </a:rPr>
                <a:t>UI</a:t>
              </a:r>
              <a:r>
                <a:rPr lang="zh-CN" altLang="en-US" dirty="0">
                  <a:solidFill>
                    <a:prstClr val="white"/>
                  </a:solidFill>
                  <a:cs typeface="+mn-ea"/>
                  <a:sym typeface="+mn-lt"/>
                </a:rPr>
                <a:t>界面</a:t>
              </a:r>
              <a:r>
                <a:rPr kumimoji="0" lang="zh-CN" altLang="en-US" sz="1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适配</a:t>
              </a:r>
            </a:p>
          </p:txBody>
        </p:sp>
      </p:grpSp>
      <p:pic>
        <p:nvPicPr>
          <p:cNvPr id="18" name="图片 17">
            <a:extLst>
              <a:ext uri="{FF2B5EF4-FFF2-40B4-BE49-F238E27FC236}">
                <a16:creationId xmlns:a16="http://schemas.microsoft.com/office/drawing/2014/main" id="{F99E1BAA-31BE-A610-3AA8-204C28404266}"/>
              </a:ext>
            </a:extLst>
          </p:cNvPr>
          <p:cNvPicPr>
            <a:picLocks noChangeAspect="1"/>
          </p:cNvPicPr>
          <p:nvPr/>
        </p:nvPicPr>
        <p:blipFill>
          <a:blip r:embed="rId28" cstate="print">
            <a:extLst>
              <a:ext uri="{28A0092B-C50C-407E-A947-70E740481C1C}">
                <a14:useLocalDpi xmlns:a14="http://schemas.microsoft.com/office/drawing/2010/main" val="0"/>
              </a:ext>
            </a:extLst>
          </a:blip>
          <a:srcRect/>
          <a:stretch/>
        </p:blipFill>
        <p:spPr>
          <a:xfrm>
            <a:off x="2917681" y="1432823"/>
            <a:ext cx="5639483" cy="3122762"/>
          </a:xfrm>
          <a:prstGeom prst="rect">
            <a:avLst/>
          </a:prstGeom>
        </p:spPr>
      </p:pic>
    </p:spTree>
    <p:extLst>
      <p:ext uri="{BB962C8B-B14F-4D97-AF65-F5344CB8AC3E}">
        <p14:creationId xmlns:p14="http://schemas.microsoft.com/office/powerpoint/2010/main" val="308310385"/>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60"/>
          <p:cNvSpPr/>
          <p:nvPr/>
        </p:nvSpPr>
        <p:spPr>
          <a:xfrm>
            <a:off x="266700" y="239713"/>
            <a:ext cx="49213" cy="423863"/>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Arial" panose="020B0604020202020204"/>
              <a:ea typeface="微软雅黑" panose="020B0503020204020204" charset="-122"/>
              <a:sym typeface="Arial" panose="020B0604020202020204"/>
            </a:endParaRPr>
          </a:p>
        </p:txBody>
      </p:sp>
      <p:sp>
        <p:nvSpPr>
          <p:cNvPr id="62" name="文本框 61"/>
          <p:cNvSpPr txBox="1"/>
          <p:nvPr/>
        </p:nvSpPr>
        <p:spPr>
          <a:xfrm>
            <a:off x="354013" y="293370"/>
            <a:ext cx="2716213" cy="36830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mn-cs"/>
                <a:sym typeface="Arial" panose="020B0604020202020204"/>
              </a:rPr>
              <a:t>核心技术二</a:t>
            </a:r>
          </a:p>
        </p:txBody>
      </p:sp>
      <p:cxnSp>
        <p:nvCxnSpPr>
          <p:cNvPr id="64" name="直接连接符 63"/>
          <p:cNvCxnSpPr/>
          <p:nvPr/>
        </p:nvCxnSpPr>
        <p:spPr>
          <a:xfrm>
            <a:off x="266700" y="731838"/>
            <a:ext cx="8423275"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967865" y="317500"/>
            <a:ext cx="6026150" cy="306705"/>
          </a:xfrm>
          <a:prstGeom prst="rect">
            <a:avLst/>
          </a:prstGeom>
          <a:noFill/>
        </p:spPr>
        <p:txBody>
          <a:bodyPr wrap="square" rtlCol="0">
            <a:spAutoFit/>
          </a:bodyPr>
          <a:lstStyle/>
          <a:p>
            <a:r>
              <a:rPr lang="zh-CN" altLang="en-US" sz="1400">
                <a:solidFill>
                  <a:schemeClr val="bg1"/>
                </a:solidFill>
                <a:sym typeface="+mn-ea"/>
              </a:rPr>
              <a:t>智能化的育种平台、提供用户友好型交互</a:t>
            </a:r>
          </a:p>
        </p:txBody>
      </p:sp>
      <p:grpSp>
        <p:nvGrpSpPr>
          <p:cNvPr id="3" name="Group 9"/>
          <p:cNvGrpSpPr/>
          <p:nvPr/>
        </p:nvGrpSpPr>
        <p:grpSpPr>
          <a:xfrm>
            <a:off x="351036" y="953700"/>
            <a:ext cx="341147" cy="490299"/>
            <a:chOff x="-3175" y="-3175"/>
            <a:chExt cx="341313" cy="490538"/>
          </a:xfrm>
          <a:solidFill>
            <a:schemeClr val="bg1"/>
          </a:solidFill>
        </p:grpSpPr>
        <p:sp>
          <p:nvSpPr>
            <p:cNvPr id="4" name="Freeform 16"/>
            <p:cNvSpPr>
              <a:spLocks noEditPoints="1"/>
            </p:cNvSpPr>
            <p:nvPr/>
          </p:nvSpPr>
          <p:spPr>
            <a:xfrm>
              <a:off x="-3175" y="-3175"/>
              <a:ext cx="341313" cy="490538"/>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4 w 88"/>
                <a:gd name="T15" fmla="*/ 109 h 128"/>
                <a:gd name="T16" fmla="*/ 35 w 88"/>
                <a:gd name="T17" fmla="*/ 111 h 128"/>
                <a:gd name="T18" fmla="*/ 32 w 88"/>
                <a:gd name="T19" fmla="*/ 104 h 128"/>
                <a:gd name="T20" fmla="*/ 32 w 88"/>
                <a:gd name="T21" fmla="*/ 103 h 128"/>
                <a:gd name="T22" fmla="*/ 57 w 88"/>
                <a:gd name="T23" fmla="*/ 100 h 128"/>
                <a:gd name="T24" fmla="*/ 56 w 88"/>
                <a:gd name="T25" fmla="*/ 104 h 128"/>
                <a:gd name="T26" fmla="*/ 54 w 88"/>
                <a:gd name="T27" fmla="*/ 109 h 128"/>
                <a:gd name="T28" fmla="*/ 31 w 88"/>
                <a:gd name="T29" fmla="*/ 100 h 128"/>
                <a:gd name="T30" fmla="*/ 28 w 88"/>
                <a:gd name="T31" fmla="*/ 92 h 128"/>
                <a:gd name="T32" fmla="*/ 60 w 88"/>
                <a:gd name="T33" fmla="*/ 92 h 128"/>
                <a:gd name="T34" fmla="*/ 58 w 88"/>
                <a:gd name="T35" fmla="*/ 96 h 128"/>
                <a:gd name="T36" fmla="*/ 31 w 88"/>
                <a:gd name="T37" fmla="*/ 100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5 w 88"/>
                <a:gd name="T49" fmla="*/ 84 h 128"/>
                <a:gd name="T50" fmla="*/ 19 w 88"/>
                <a:gd name="T51" fmla="*/ 71 h 128"/>
                <a:gd name="T52" fmla="*/ 8 w 88"/>
                <a:gd name="T53" fmla="*/ 44 h 128"/>
                <a:gd name="T54" fmla="*/ 44 w 88"/>
                <a:gd name="T55" fmla="*/ 8 h 128"/>
                <a:gd name="T56" fmla="*/ 80 w 88"/>
                <a:gd name="T57" fmla="*/ 44 h 128"/>
                <a:gd name="T58" fmla="*/ 69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20"/>
                    <a:pt x="0" y="44"/>
                  </a:cubicBezTo>
                  <a:cubicBezTo>
                    <a:pt x="0" y="60"/>
                    <a:pt x="15" y="77"/>
                    <a:pt x="20" y="92"/>
                  </a:cubicBezTo>
                  <a:cubicBezTo>
                    <a:pt x="28" y="115"/>
                    <a:pt x="27" y="128"/>
                    <a:pt x="44" y="128"/>
                  </a:cubicBezTo>
                  <a:cubicBezTo>
                    <a:pt x="61" y="128"/>
                    <a:pt x="60" y="115"/>
                    <a:pt x="68" y="92"/>
                  </a:cubicBezTo>
                  <a:cubicBezTo>
                    <a:pt x="73" y="77"/>
                    <a:pt x="88" y="60"/>
                    <a:pt x="88" y="44"/>
                  </a:cubicBezTo>
                  <a:cubicBezTo>
                    <a:pt x="88" y="20"/>
                    <a:pt x="68" y="0"/>
                    <a:pt x="44" y="0"/>
                  </a:cubicBezTo>
                  <a:close/>
                  <a:moveTo>
                    <a:pt x="54" y="109"/>
                  </a:moveTo>
                  <a:cubicBezTo>
                    <a:pt x="35" y="111"/>
                    <a:pt x="35" y="111"/>
                    <a:pt x="35" y="111"/>
                  </a:cubicBezTo>
                  <a:cubicBezTo>
                    <a:pt x="34" y="109"/>
                    <a:pt x="33" y="107"/>
                    <a:pt x="32" y="104"/>
                  </a:cubicBezTo>
                  <a:cubicBezTo>
                    <a:pt x="32" y="104"/>
                    <a:pt x="32" y="104"/>
                    <a:pt x="32" y="103"/>
                  </a:cubicBezTo>
                  <a:cubicBezTo>
                    <a:pt x="57" y="100"/>
                    <a:pt x="57" y="100"/>
                    <a:pt x="57" y="100"/>
                  </a:cubicBezTo>
                  <a:cubicBezTo>
                    <a:pt x="57" y="102"/>
                    <a:pt x="56" y="103"/>
                    <a:pt x="56" y="104"/>
                  </a:cubicBezTo>
                  <a:cubicBezTo>
                    <a:pt x="55" y="106"/>
                    <a:pt x="55" y="107"/>
                    <a:pt x="54" y="109"/>
                  </a:cubicBezTo>
                  <a:close/>
                  <a:moveTo>
                    <a:pt x="31" y="100"/>
                  </a:moveTo>
                  <a:cubicBezTo>
                    <a:pt x="30" y="97"/>
                    <a:pt x="29" y="95"/>
                    <a:pt x="28" y="92"/>
                  </a:cubicBezTo>
                  <a:cubicBezTo>
                    <a:pt x="60" y="92"/>
                    <a:pt x="60" y="92"/>
                    <a:pt x="60" y="92"/>
                  </a:cubicBezTo>
                  <a:cubicBezTo>
                    <a:pt x="59" y="93"/>
                    <a:pt x="59" y="95"/>
                    <a:pt x="58" y="96"/>
                  </a:cubicBezTo>
                  <a:lnTo>
                    <a:pt x="31" y="100"/>
                  </a:lnTo>
                  <a:close/>
                  <a:moveTo>
                    <a:pt x="44" y="120"/>
                  </a:moveTo>
                  <a:cubicBezTo>
                    <a:pt x="40" y="120"/>
                    <a:pt x="38" y="120"/>
                    <a:pt x="36" y="115"/>
                  </a:cubicBezTo>
                  <a:cubicBezTo>
                    <a:pt x="53" y="113"/>
                    <a:pt x="53" y="113"/>
                    <a:pt x="53" y="113"/>
                  </a:cubicBezTo>
                  <a:cubicBezTo>
                    <a:pt x="51" y="119"/>
                    <a:pt x="49" y="120"/>
                    <a:pt x="44" y="120"/>
                  </a:cubicBezTo>
                  <a:close/>
                  <a:moveTo>
                    <a:pt x="63" y="84"/>
                  </a:moveTo>
                  <a:cubicBezTo>
                    <a:pt x="25" y="84"/>
                    <a:pt x="25" y="84"/>
                    <a:pt x="25" y="84"/>
                  </a:cubicBezTo>
                  <a:cubicBezTo>
                    <a:pt x="23" y="80"/>
                    <a:pt x="21" y="75"/>
                    <a:pt x="19" y="71"/>
                  </a:cubicBezTo>
                  <a:cubicBezTo>
                    <a:pt x="13" y="62"/>
                    <a:pt x="8" y="52"/>
                    <a:pt x="8" y="44"/>
                  </a:cubicBezTo>
                  <a:cubicBezTo>
                    <a:pt x="8" y="24"/>
                    <a:pt x="24" y="8"/>
                    <a:pt x="44" y="8"/>
                  </a:cubicBezTo>
                  <a:cubicBezTo>
                    <a:pt x="64" y="8"/>
                    <a:pt x="80" y="24"/>
                    <a:pt x="80" y="44"/>
                  </a:cubicBezTo>
                  <a:cubicBezTo>
                    <a:pt x="80" y="52"/>
                    <a:pt x="75" y="62"/>
                    <a:pt x="69" y="71"/>
                  </a:cubicBezTo>
                  <a:cubicBezTo>
                    <a:pt x="67" y="75"/>
                    <a:pt x="65" y="80"/>
                    <a:pt x="63"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cs typeface="+mn-ea"/>
                <a:sym typeface="+mn-lt"/>
              </a:endParaRPr>
            </a:p>
          </p:txBody>
        </p:sp>
        <p:sp>
          <p:nvSpPr>
            <p:cNvPr id="6" name="Freeform 17"/>
            <p:cNvSpPr/>
            <p:nvPr/>
          </p:nvSpPr>
          <p:spPr>
            <a:xfrm>
              <a:off x="73025" y="73025"/>
              <a:ext cx="101600" cy="100013"/>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cs typeface="+mn-ea"/>
                <a:sym typeface="+mn-lt"/>
              </a:endParaRPr>
            </a:p>
          </p:txBody>
        </p:sp>
      </p:grpSp>
      <p:sp>
        <p:nvSpPr>
          <p:cNvPr id="19" name="Text Box 10"/>
          <p:cNvSpPr txBox="1">
            <a:spLocks noChangeArrowheads="1"/>
          </p:cNvSpPr>
          <p:nvPr/>
        </p:nvSpPr>
        <p:spPr bwMode="auto">
          <a:xfrm>
            <a:off x="823422" y="949728"/>
            <a:ext cx="3535680" cy="436880"/>
          </a:xfrm>
          <a:prstGeom prst="rect">
            <a:avLst/>
          </a:prstGeom>
          <a:noFill/>
          <a:ln w="9525">
            <a:noFill/>
            <a:miter lim="800000"/>
          </a:ln>
        </p:spPr>
        <p:txBody>
          <a:bodyPr wrap="square" lIns="45720" tIns="22860" rIns="45720" bIns="22860">
            <a:noAutofit/>
          </a:bodyPr>
          <a:lstStyle/>
          <a:p>
            <a:pPr marL="0" marR="0" lvl="0" indent="0" defTabSz="685800" rtl="0" eaLnBrk="1" fontAlgn="auto" latinLnBrk="0" hangingPunct="1">
              <a:lnSpc>
                <a:spcPct val="150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mn-cs"/>
                <a:sym typeface="Arial" panose="020B0604020202020204"/>
              </a:rPr>
              <a:t>智能育种平台</a:t>
            </a:r>
          </a:p>
        </p:txBody>
      </p:sp>
      <p:grpSp>
        <p:nvGrpSpPr>
          <p:cNvPr id="7" name="PA_组合 73"/>
          <p:cNvGrpSpPr/>
          <p:nvPr>
            <p:custDataLst>
              <p:tags r:id="rId1"/>
            </p:custDataLst>
          </p:nvPr>
        </p:nvGrpSpPr>
        <p:grpSpPr>
          <a:xfrm>
            <a:off x="468630" y="1685925"/>
            <a:ext cx="1974851" cy="544830"/>
            <a:chOff x="814328" y="3154564"/>
            <a:chExt cx="2078686" cy="497205"/>
          </a:xfrm>
        </p:grpSpPr>
        <p:grpSp>
          <p:nvGrpSpPr>
            <p:cNvPr id="8" name="组合 7"/>
            <p:cNvGrpSpPr/>
            <p:nvPr/>
          </p:nvGrpSpPr>
          <p:grpSpPr>
            <a:xfrm>
              <a:off x="814328" y="3154564"/>
              <a:ext cx="1995805" cy="497205"/>
              <a:chOff x="2173927" y="3203332"/>
              <a:chExt cx="2532492" cy="630907"/>
            </a:xfrm>
          </p:grpSpPr>
          <p:grpSp>
            <p:nvGrpSpPr>
              <p:cNvPr id="9" name="组合 8"/>
              <p:cNvGrpSpPr/>
              <p:nvPr/>
            </p:nvGrpSpPr>
            <p:grpSpPr>
              <a:xfrm>
                <a:off x="2173927" y="3203332"/>
                <a:ext cx="2532492" cy="630907"/>
                <a:chOff x="4304043" y="873703"/>
                <a:chExt cx="5647179" cy="3170114"/>
              </a:xfrm>
              <a:effectLst>
                <a:outerShdw blurRad="381000" dist="254000" dir="8100000" algn="tr" rotWithShape="0">
                  <a:prstClr val="black">
                    <a:alpha val="40000"/>
                  </a:prstClr>
                </a:outerShdw>
              </a:effectLst>
            </p:grpSpPr>
            <p:sp>
              <p:nvSpPr>
                <p:cNvPr id="10" name="PA_圆角矩形 78"/>
                <p:cNvSpPr/>
                <p:nvPr>
                  <p:custDataLst>
                    <p:tags r:id="rId24"/>
                  </p:custDataLst>
                </p:nvPr>
              </p:nvSpPr>
              <p:spPr>
                <a:xfrm>
                  <a:off x="4304043" y="873703"/>
                  <a:ext cx="5647179" cy="3170114"/>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1" name="PA_圆角矩形 79"/>
                <p:cNvSpPr/>
                <p:nvPr>
                  <p:custDataLst>
                    <p:tags r:id="rId25"/>
                  </p:custDataLst>
                </p:nvPr>
              </p:nvSpPr>
              <p:spPr>
                <a:xfrm>
                  <a:off x="4350758" y="1068039"/>
                  <a:ext cx="5600463" cy="2971729"/>
                </a:xfrm>
                <a:prstGeom prst="roundRect">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12" name="PA_椭圆 77"/>
              <p:cNvSpPr/>
              <p:nvPr>
                <p:custDataLst>
                  <p:tags r:id="rId23"/>
                </p:custDataLst>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13" name="PA_文本框 75"/>
            <p:cNvSpPr txBox="1"/>
            <p:nvPr>
              <p:custDataLst>
                <p:tags r:id="rId22"/>
              </p:custDataLst>
            </p:nvPr>
          </p:nvSpPr>
          <p:spPr>
            <a:xfrm>
              <a:off x="944665" y="3330150"/>
              <a:ext cx="1948349" cy="19644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多育种箱集群管理</a:t>
              </a:r>
            </a:p>
          </p:txBody>
        </p:sp>
      </p:grpSp>
      <p:grpSp>
        <p:nvGrpSpPr>
          <p:cNvPr id="34" name="PA_组合 73"/>
          <p:cNvGrpSpPr/>
          <p:nvPr>
            <p:custDataLst>
              <p:tags r:id="rId2"/>
            </p:custDataLst>
          </p:nvPr>
        </p:nvGrpSpPr>
        <p:grpSpPr>
          <a:xfrm>
            <a:off x="468630" y="4258310"/>
            <a:ext cx="1918970" cy="502920"/>
            <a:chOff x="814328" y="3154564"/>
            <a:chExt cx="1995805" cy="497205"/>
          </a:xfrm>
        </p:grpSpPr>
        <p:grpSp>
          <p:nvGrpSpPr>
            <p:cNvPr id="35" name="组合 34"/>
            <p:cNvGrpSpPr/>
            <p:nvPr/>
          </p:nvGrpSpPr>
          <p:grpSpPr>
            <a:xfrm>
              <a:off x="814328" y="3154564"/>
              <a:ext cx="1995805" cy="497205"/>
              <a:chOff x="2173927" y="3203332"/>
              <a:chExt cx="2532492" cy="630907"/>
            </a:xfrm>
          </p:grpSpPr>
          <p:grpSp>
            <p:nvGrpSpPr>
              <p:cNvPr id="38" name="组合 37"/>
              <p:cNvGrpSpPr/>
              <p:nvPr/>
            </p:nvGrpSpPr>
            <p:grpSpPr>
              <a:xfrm>
                <a:off x="2173927" y="3203332"/>
                <a:ext cx="2532492" cy="630907"/>
                <a:chOff x="4304043" y="873703"/>
                <a:chExt cx="5647179" cy="3170114"/>
              </a:xfrm>
              <a:effectLst>
                <a:outerShdw blurRad="381000" dist="254000" dir="8100000" algn="tr" rotWithShape="0">
                  <a:prstClr val="black">
                    <a:alpha val="40000"/>
                  </a:prstClr>
                </a:outerShdw>
              </a:effectLst>
            </p:grpSpPr>
            <p:sp>
              <p:nvSpPr>
                <p:cNvPr id="39" name="PA_圆角矩形 78"/>
                <p:cNvSpPr/>
                <p:nvPr>
                  <p:custDataLst>
                    <p:tags r:id="rId20"/>
                  </p:custDataLst>
                </p:nvPr>
              </p:nvSpPr>
              <p:spPr>
                <a:xfrm>
                  <a:off x="4304043" y="873703"/>
                  <a:ext cx="5647179" cy="3170114"/>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0" name="PA_圆角矩形 79"/>
                <p:cNvSpPr/>
                <p:nvPr>
                  <p:custDataLst>
                    <p:tags r:id="rId21"/>
                  </p:custDataLst>
                </p:nvPr>
              </p:nvSpPr>
              <p:spPr>
                <a:xfrm>
                  <a:off x="4350758" y="1068039"/>
                  <a:ext cx="5600463" cy="2971729"/>
                </a:xfrm>
                <a:prstGeom prst="roundRect">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41" name="PA_椭圆 77"/>
              <p:cNvSpPr/>
              <p:nvPr>
                <p:custDataLst>
                  <p:tags r:id="rId19"/>
                </p:custDataLst>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42" name="PA_文本框 75"/>
            <p:cNvSpPr txBox="1"/>
            <p:nvPr>
              <p:custDataLst>
                <p:tags r:id="rId18"/>
              </p:custDataLst>
            </p:nvPr>
          </p:nvSpPr>
          <p:spPr>
            <a:xfrm>
              <a:off x="1121426" y="3319044"/>
              <a:ext cx="1650403" cy="212996"/>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高可用性和安全性</a:t>
              </a:r>
            </a:p>
          </p:txBody>
        </p:sp>
      </p:grpSp>
      <p:grpSp>
        <p:nvGrpSpPr>
          <p:cNvPr id="43" name="PA_组合 73"/>
          <p:cNvGrpSpPr/>
          <p:nvPr>
            <p:custDataLst>
              <p:tags r:id="rId3"/>
            </p:custDataLst>
          </p:nvPr>
        </p:nvGrpSpPr>
        <p:grpSpPr>
          <a:xfrm>
            <a:off x="472440" y="2355850"/>
            <a:ext cx="1892300" cy="515620"/>
            <a:chOff x="814328" y="3154564"/>
            <a:chExt cx="1995805" cy="497205"/>
          </a:xfrm>
        </p:grpSpPr>
        <p:grpSp>
          <p:nvGrpSpPr>
            <p:cNvPr id="45" name="组合 44"/>
            <p:cNvGrpSpPr/>
            <p:nvPr/>
          </p:nvGrpSpPr>
          <p:grpSpPr>
            <a:xfrm>
              <a:off x="814328" y="3154564"/>
              <a:ext cx="1995805" cy="497205"/>
              <a:chOff x="2173927" y="3203332"/>
              <a:chExt cx="2532492" cy="630907"/>
            </a:xfrm>
          </p:grpSpPr>
          <p:grpSp>
            <p:nvGrpSpPr>
              <p:cNvPr id="46" name="组合 45"/>
              <p:cNvGrpSpPr/>
              <p:nvPr/>
            </p:nvGrpSpPr>
            <p:grpSpPr>
              <a:xfrm>
                <a:off x="2173927" y="3203332"/>
                <a:ext cx="2532492" cy="630907"/>
                <a:chOff x="4304043" y="873703"/>
                <a:chExt cx="5647179" cy="3170114"/>
              </a:xfrm>
              <a:effectLst>
                <a:outerShdw blurRad="381000" dist="254000" dir="8100000" algn="tr" rotWithShape="0">
                  <a:prstClr val="black">
                    <a:alpha val="40000"/>
                  </a:prstClr>
                </a:outerShdw>
              </a:effectLst>
            </p:grpSpPr>
            <p:sp>
              <p:nvSpPr>
                <p:cNvPr id="47" name="PA_圆角矩形 78"/>
                <p:cNvSpPr/>
                <p:nvPr>
                  <p:custDataLst>
                    <p:tags r:id="rId16"/>
                  </p:custDataLst>
                </p:nvPr>
              </p:nvSpPr>
              <p:spPr>
                <a:xfrm>
                  <a:off x="4304043" y="873703"/>
                  <a:ext cx="5647179" cy="3170114"/>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8" name="PA_圆角矩形 79"/>
                <p:cNvSpPr/>
                <p:nvPr>
                  <p:custDataLst>
                    <p:tags r:id="rId17"/>
                  </p:custDataLst>
                </p:nvPr>
              </p:nvSpPr>
              <p:spPr>
                <a:xfrm>
                  <a:off x="4350758" y="1068039"/>
                  <a:ext cx="5600463" cy="2971729"/>
                </a:xfrm>
                <a:prstGeom prst="roundRect">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49" name="PA_椭圆 77"/>
              <p:cNvSpPr/>
              <p:nvPr>
                <p:custDataLst>
                  <p:tags r:id="rId15"/>
                </p:custDataLst>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50" name="PA_文本框 75"/>
            <p:cNvSpPr txBox="1"/>
            <p:nvPr>
              <p:custDataLst>
                <p:tags r:id="rId14"/>
              </p:custDataLst>
            </p:nvPr>
          </p:nvSpPr>
          <p:spPr>
            <a:xfrm>
              <a:off x="1143055" y="3338275"/>
              <a:ext cx="1585595" cy="207750"/>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数据批量收集处理</a:t>
              </a:r>
            </a:p>
          </p:txBody>
        </p:sp>
      </p:grpSp>
      <p:grpSp>
        <p:nvGrpSpPr>
          <p:cNvPr id="51" name="PA_组合 73"/>
          <p:cNvGrpSpPr/>
          <p:nvPr>
            <p:custDataLst>
              <p:tags r:id="rId4"/>
            </p:custDataLst>
          </p:nvPr>
        </p:nvGrpSpPr>
        <p:grpSpPr>
          <a:xfrm>
            <a:off x="468630" y="2997835"/>
            <a:ext cx="1925320" cy="492760"/>
            <a:chOff x="814328" y="3154564"/>
            <a:chExt cx="1995805" cy="497205"/>
          </a:xfrm>
        </p:grpSpPr>
        <p:grpSp>
          <p:nvGrpSpPr>
            <p:cNvPr id="52" name="组合 51"/>
            <p:cNvGrpSpPr/>
            <p:nvPr/>
          </p:nvGrpSpPr>
          <p:grpSpPr>
            <a:xfrm>
              <a:off x="814328" y="3154564"/>
              <a:ext cx="1995805" cy="497205"/>
              <a:chOff x="2173927" y="3203332"/>
              <a:chExt cx="2532492" cy="630907"/>
            </a:xfrm>
          </p:grpSpPr>
          <p:grpSp>
            <p:nvGrpSpPr>
              <p:cNvPr id="54" name="组合 53"/>
              <p:cNvGrpSpPr/>
              <p:nvPr/>
            </p:nvGrpSpPr>
            <p:grpSpPr>
              <a:xfrm>
                <a:off x="2173927" y="3203332"/>
                <a:ext cx="2532492" cy="630907"/>
                <a:chOff x="4304043" y="873703"/>
                <a:chExt cx="5647179" cy="3170114"/>
              </a:xfrm>
              <a:effectLst>
                <a:outerShdw blurRad="381000" dist="254000" dir="8100000" algn="tr" rotWithShape="0">
                  <a:prstClr val="black">
                    <a:alpha val="40000"/>
                  </a:prstClr>
                </a:outerShdw>
              </a:effectLst>
            </p:grpSpPr>
            <p:sp>
              <p:nvSpPr>
                <p:cNvPr id="55" name="PA_圆角矩形 78"/>
                <p:cNvSpPr/>
                <p:nvPr>
                  <p:custDataLst>
                    <p:tags r:id="rId12"/>
                  </p:custDataLst>
                </p:nvPr>
              </p:nvSpPr>
              <p:spPr>
                <a:xfrm>
                  <a:off x="4304043" y="873703"/>
                  <a:ext cx="5647179" cy="3170114"/>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56" name="PA_圆角矩形 79"/>
                <p:cNvSpPr/>
                <p:nvPr>
                  <p:custDataLst>
                    <p:tags r:id="rId13"/>
                  </p:custDataLst>
                </p:nvPr>
              </p:nvSpPr>
              <p:spPr>
                <a:xfrm>
                  <a:off x="4350758" y="1068039"/>
                  <a:ext cx="5600463" cy="2971729"/>
                </a:xfrm>
                <a:prstGeom prst="roundRect">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58" name="PA_椭圆 77"/>
              <p:cNvSpPr/>
              <p:nvPr>
                <p:custDataLst>
                  <p:tags r:id="rId11"/>
                </p:custDataLst>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59" name="PA_文本框 75"/>
            <p:cNvSpPr txBox="1"/>
            <p:nvPr>
              <p:custDataLst>
                <p:tags r:id="rId10"/>
              </p:custDataLst>
            </p:nvPr>
          </p:nvSpPr>
          <p:spPr>
            <a:xfrm>
              <a:off x="1109284" y="3330924"/>
              <a:ext cx="1585595" cy="217207"/>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0</a:t>
              </a:r>
              <a:r>
                <a:rPr kumimoji="0" lang="zh-CN" altLang="en-US" sz="1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代码自动化编程</a:t>
              </a:r>
            </a:p>
          </p:txBody>
        </p:sp>
      </p:grpSp>
      <p:grpSp>
        <p:nvGrpSpPr>
          <p:cNvPr id="60" name="PA_组合 73"/>
          <p:cNvGrpSpPr/>
          <p:nvPr>
            <p:custDataLst>
              <p:tags r:id="rId5"/>
            </p:custDataLst>
          </p:nvPr>
        </p:nvGrpSpPr>
        <p:grpSpPr>
          <a:xfrm>
            <a:off x="472440" y="3599180"/>
            <a:ext cx="1933574" cy="523240"/>
            <a:chOff x="814328" y="3154564"/>
            <a:chExt cx="2021698" cy="497205"/>
          </a:xfrm>
        </p:grpSpPr>
        <p:grpSp>
          <p:nvGrpSpPr>
            <p:cNvPr id="14" name="组合 13"/>
            <p:cNvGrpSpPr/>
            <p:nvPr/>
          </p:nvGrpSpPr>
          <p:grpSpPr>
            <a:xfrm>
              <a:off x="814328" y="3154564"/>
              <a:ext cx="1995805" cy="497205"/>
              <a:chOff x="2173927" y="3203332"/>
              <a:chExt cx="2532492" cy="630907"/>
            </a:xfrm>
          </p:grpSpPr>
          <p:grpSp>
            <p:nvGrpSpPr>
              <p:cNvPr id="15" name="组合 14"/>
              <p:cNvGrpSpPr/>
              <p:nvPr/>
            </p:nvGrpSpPr>
            <p:grpSpPr>
              <a:xfrm>
                <a:off x="2173927" y="3203332"/>
                <a:ext cx="2532492" cy="630907"/>
                <a:chOff x="4304043" y="873703"/>
                <a:chExt cx="5647179" cy="3170114"/>
              </a:xfrm>
              <a:effectLst>
                <a:outerShdw blurRad="381000" dist="254000" dir="8100000" algn="tr" rotWithShape="0">
                  <a:prstClr val="black">
                    <a:alpha val="40000"/>
                  </a:prstClr>
                </a:outerShdw>
              </a:effectLst>
            </p:grpSpPr>
            <p:sp>
              <p:nvSpPr>
                <p:cNvPr id="63" name="PA_圆角矩形 78"/>
                <p:cNvSpPr/>
                <p:nvPr>
                  <p:custDataLst>
                    <p:tags r:id="rId8"/>
                  </p:custDataLst>
                </p:nvPr>
              </p:nvSpPr>
              <p:spPr>
                <a:xfrm>
                  <a:off x="4304043" y="873703"/>
                  <a:ext cx="5647179" cy="3170114"/>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6" name="PA_圆角矩形 79"/>
                <p:cNvSpPr/>
                <p:nvPr>
                  <p:custDataLst>
                    <p:tags r:id="rId9"/>
                  </p:custDataLst>
                </p:nvPr>
              </p:nvSpPr>
              <p:spPr>
                <a:xfrm>
                  <a:off x="4350758" y="1068039"/>
                  <a:ext cx="5600463" cy="2971729"/>
                </a:xfrm>
                <a:prstGeom prst="roundRect">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81" name="PA_椭圆 77"/>
              <p:cNvSpPr/>
              <p:nvPr>
                <p:custDataLst>
                  <p:tags r:id="rId7"/>
                </p:custDataLst>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84" name="PA_文本框 75"/>
            <p:cNvSpPr txBox="1"/>
            <p:nvPr>
              <p:custDataLst>
                <p:tags r:id="rId6"/>
              </p:custDataLst>
            </p:nvPr>
          </p:nvSpPr>
          <p:spPr>
            <a:xfrm>
              <a:off x="1061313" y="3349253"/>
              <a:ext cx="1774713" cy="204724"/>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lang="zh-CN" altLang="en-US" dirty="0">
                  <a:solidFill>
                    <a:prstClr val="white"/>
                  </a:solidFill>
                  <a:cs typeface="+mn-ea"/>
                  <a:sym typeface="+mn-lt"/>
                </a:rPr>
                <a:t>跨平台</a:t>
              </a:r>
              <a:r>
                <a:rPr lang="en-US" altLang="zh-CN" dirty="0">
                  <a:solidFill>
                    <a:prstClr val="white"/>
                  </a:solidFill>
                  <a:cs typeface="+mn-ea"/>
                  <a:sym typeface="+mn-lt"/>
                </a:rPr>
                <a:t>UI</a:t>
              </a:r>
              <a:r>
                <a:rPr lang="zh-CN" altLang="en-US" dirty="0">
                  <a:solidFill>
                    <a:prstClr val="white"/>
                  </a:solidFill>
                  <a:cs typeface="+mn-ea"/>
                  <a:sym typeface="+mn-lt"/>
                </a:rPr>
                <a:t>界面</a:t>
              </a:r>
              <a:r>
                <a:rPr kumimoji="0" lang="zh-CN" altLang="en-US" sz="1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适配</a:t>
              </a:r>
            </a:p>
          </p:txBody>
        </p:sp>
      </p:grpSp>
      <p:pic>
        <p:nvPicPr>
          <p:cNvPr id="18" name="图片 17">
            <a:extLst>
              <a:ext uri="{FF2B5EF4-FFF2-40B4-BE49-F238E27FC236}">
                <a16:creationId xmlns:a16="http://schemas.microsoft.com/office/drawing/2014/main" id="{F99E1BAA-31BE-A610-3AA8-204C28404266}"/>
              </a:ext>
            </a:extLst>
          </p:cNvPr>
          <p:cNvPicPr>
            <a:picLocks noChangeAspect="1"/>
          </p:cNvPicPr>
          <p:nvPr/>
        </p:nvPicPr>
        <p:blipFill>
          <a:blip r:embed="rId28" cstate="print">
            <a:extLst>
              <a:ext uri="{28A0092B-C50C-407E-A947-70E740481C1C}">
                <a14:useLocalDpi xmlns:a14="http://schemas.microsoft.com/office/drawing/2010/main" val="0"/>
              </a:ext>
            </a:extLst>
          </a:blip>
          <a:srcRect/>
          <a:stretch/>
        </p:blipFill>
        <p:spPr>
          <a:xfrm>
            <a:off x="2917681" y="1440536"/>
            <a:ext cx="5639483" cy="3107335"/>
          </a:xfrm>
          <a:prstGeom prst="rect">
            <a:avLst/>
          </a:prstGeom>
        </p:spPr>
      </p:pic>
    </p:spTree>
    <p:extLst>
      <p:ext uri="{BB962C8B-B14F-4D97-AF65-F5344CB8AC3E}">
        <p14:creationId xmlns:p14="http://schemas.microsoft.com/office/powerpoint/2010/main" val="2002228153"/>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60"/>
          <p:cNvSpPr/>
          <p:nvPr/>
        </p:nvSpPr>
        <p:spPr>
          <a:xfrm>
            <a:off x="266700" y="239713"/>
            <a:ext cx="49213" cy="423863"/>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Arial" panose="020B0604020202020204"/>
              <a:ea typeface="微软雅黑" panose="020B0503020204020204" charset="-122"/>
              <a:sym typeface="Arial" panose="020B0604020202020204"/>
            </a:endParaRPr>
          </a:p>
        </p:txBody>
      </p:sp>
      <p:sp>
        <p:nvSpPr>
          <p:cNvPr id="62" name="文本框 61"/>
          <p:cNvSpPr txBox="1"/>
          <p:nvPr/>
        </p:nvSpPr>
        <p:spPr>
          <a:xfrm>
            <a:off x="354013" y="293370"/>
            <a:ext cx="2716213" cy="36830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mn-cs"/>
                <a:sym typeface="Arial" panose="020B0604020202020204"/>
              </a:rPr>
              <a:t>核心技术二</a:t>
            </a:r>
          </a:p>
        </p:txBody>
      </p:sp>
      <p:cxnSp>
        <p:nvCxnSpPr>
          <p:cNvPr id="64" name="直接连接符 63"/>
          <p:cNvCxnSpPr/>
          <p:nvPr/>
        </p:nvCxnSpPr>
        <p:spPr>
          <a:xfrm>
            <a:off x="266700" y="731838"/>
            <a:ext cx="8423275"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967865" y="317500"/>
            <a:ext cx="6026150" cy="306705"/>
          </a:xfrm>
          <a:prstGeom prst="rect">
            <a:avLst/>
          </a:prstGeom>
          <a:noFill/>
        </p:spPr>
        <p:txBody>
          <a:bodyPr wrap="square" rtlCol="0">
            <a:spAutoFit/>
          </a:bodyPr>
          <a:lstStyle/>
          <a:p>
            <a:r>
              <a:rPr lang="zh-CN" altLang="en-US" sz="1400">
                <a:solidFill>
                  <a:schemeClr val="bg1"/>
                </a:solidFill>
                <a:sym typeface="+mn-ea"/>
              </a:rPr>
              <a:t>智能化的育种平台、提供用户友好型交互</a:t>
            </a:r>
          </a:p>
        </p:txBody>
      </p:sp>
      <p:grpSp>
        <p:nvGrpSpPr>
          <p:cNvPr id="3" name="Group 9"/>
          <p:cNvGrpSpPr/>
          <p:nvPr/>
        </p:nvGrpSpPr>
        <p:grpSpPr>
          <a:xfrm>
            <a:off x="351036" y="953700"/>
            <a:ext cx="341147" cy="490299"/>
            <a:chOff x="-3175" y="-3175"/>
            <a:chExt cx="341313" cy="490538"/>
          </a:xfrm>
          <a:solidFill>
            <a:schemeClr val="bg1"/>
          </a:solidFill>
        </p:grpSpPr>
        <p:sp>
          <p:nvSpPr>
            <p:cNvPr id="4" name="Freeform 16"/>
            <p:cNvSpPr>
              <a:spLocks noEditPoints="1"/>
            </p:cNvSpPr>
            <p:nvPr/>
          </p:nvSpPr>
          <p:spPr>
            <a:xfrm>
              <a:off x="-3175" y="-3175"/>
              <a:ext cx="341313" cy="490538"/>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4 w 88"/>
                <a:gd name="T15" fmla="*/ 109 h 128"/>
                <a:gd name="T16" fmla="*/ 35 w 88"/>
                <a:gd name="T17" fmla="*/ 111 h 128"/>
                <a:gd name="T18" fmla="*/ 32 w 88"/>
                <a:gd name="T19" fmla="*/ 104 h 128"/>
                <a:gd name="T20" fmla="*/ 32 w 88"/>
                <a:gd name="T21" fmla="*/ 103 h 128"/>
                <a:gd name="T22" fmla="*/ 57 w 88"/>
                <a:gd name="T23" fmla="*/ 100 h 128"/>
                <a:gd name="T24" fmla="*/ 56 w 88"/>
                <a:gd name="T25" fmla="*/ 104 h 128"/>
                <a:gd name="T26" fmla="*/ 54 w 88"/>
                <a:gd name="T27" fmla="*/ 109 h 128"/>
                <a:gd name="T28" fmla="*/ 31 w 88"/>
                <a:gd name="T29" fmla="*/ 100 h 128"/>
                <a:gd name="T30" fmla="*/ 28 w 88"/>
                <a:gd name="T31" fmla="*/ 92 h 128"/>
                <a:gd name="T32" fmla="*/ 60 w 88"/>
                <a:gd name="T33" fmla="*/ 92 h 128"/>
                <a:gd name="T34" fmla="*/ 58 w 88"/>
                <a:gd name="T35" fmla="*/ 96 h 128"/>
                <a:gd name="T36" fmla="*/ 31 w 88"/>
                <a:gd name="T37" fmla="*/ 100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5 w 88"/>
                <a:gd name="T49" fmla="*/ 84 h 128"/>
                <a:gd name="T50" fmla="*/ 19 w 88"/>
                <a:gd name="T51" fmla="*/ 71 h 128"/>
                <a:gd name="T52" fmla="*/ 8 w 88"/>
                <a:gd name="T53" fmla="*/ 44 h 128"/>
                <a:gd name="T54" fmla="*/ 44 w 88"/>
                <a:gd name="T55" fmla="*/ 8 h 128"/>
                <a:gd name="T56" fmla="*/ 80 w 88"/>
                <a:gd name="T57" fmla="*/ 44 h 128"/>
                <a:gd name="T58" fmla="*/ 69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20"/>
                    <a:pt x="0" y="44"/>
                  </a:cubicBezTo>
                  <a:cubicBezTo>
                    <a:pt x="0" y="60"/>
                    <a:pt x="15" y="77"/>
                    <a:pt x="20" y="92"/>
                  </a:cubicBezTo>
                  <a:cubicBezTo>
                    <a:pt x="28" y="115"/>
                    <a:pt x="27" y="128"/>
                    <a:pt x="44" y="128"/>
                  </a:cubicBezTo>
                  <a:cubicBezTo>
                    <a:pt x="61" y="128"/>
                    <a:pt x="60" y="115"/>
                    <a:pt x="68" y="92"/>
                  </a:cubicBezTo>
                  <a:cubicBezTo>
                    <a:pt x="73" y="77"/>
                    <a:pt x="88" y="60"/>
                    <a:pt x="88" y="44"/>
                  </a:cubicBezTo>
                  <a:cubicBezTo>
                    <a:pt x="88" y="20"/>
                    <a:pt x="68" y="0"/>
                    <a:pt x="44" y="0"/>
                  </a:cubicBezTo>
                  <a:close/>
                  <a:moveTo>
                    <a:pt x="54" y="109"/>
                  </a:moveTo>
                  <a:cubicBezTo>
                    <a:pt x="35" y="111"/>
                    <a:pt x="35" y="111"/>
                    <a:pt x="35" y="111"/>
                  </a:cubicBezTo>
                  <a:cubicBezTo>
                    <a:pt x="34" y="109"/>
                    <a:pt x="33" y="107"/>
                    <a:pt x="32" y="104"/>
                  </a:cubicBezTo>
                  <a:cubicBezTo>
                    <a:pt x="32" y="104"/>
                    <a:pt x="32" y="104"/>
                    <a:pt x="32" y="103"/>
                  </a:cubicBezTo>
                  <a:cubicBezTo>
                    <a:pt x="57" y="100"/>
                    <a:pt x="57" y="100"/>
                    <a:pt x="57" y="100"/>
                  </a:cubicBezTo>
                  <a:cubicBezTo>
                    <a:pt x="57" y="102"/>
                    <a:pt x="56" y="103"/>
                    <a:pt x="56" y="104"/>
                  </a:cubicBezTo>
                  <a:cubicBezTo>
                    <a:pt x="55" y="106"/>
                    <a:pt x="55" y="107"/>
                    <a:pt x="54" y="109"/>
                  </a:cubicBezTo>
                  <a:close/>
                  <a:moveTo>
                    <a:pt x="31" y="100"/>
                  </a:moveTo>
                  <a:cubicBezTo>
                    <a:pt x="30" y="97"/>
                    <a:pt x="29" y="95"/>
                    <a:pt x="28" y="92"/>
                  </a:cubicBezTo>
                  <a:cubicBezTo>
                    <a:pt x="60" y="92"/>
                    <a:pt x="60" y="92"/>
                    <a:pt x="60" y="92"/>
                  </a:cubicBezTo>
                  <a:cubicBezTo>
                    <a:pt x="59" y="93"/>
                    <a:pt x="59" y="95"/>
                    <a:pt x="58" y="96"/>
                  </a:cubicBezTo>
                  <a:lnTo>
                    <a:pt x="31" y="100"/>
                  </a:lnTo>
                  <a:close/>
                  <a:moveTo>
                    <a:pt x="44" y="120"/>
                  </a:moveTo>
                  <a:cubicBezTo>
                    <a:pt x="40" y="120"/>
                    <a:pt x="38" y="120"/>
                    <a:pt x="36" y="115"/>
                  </a:cubicBezTo>
                  <a:cubicBezTo>
                    <a:pt x="53" y="113"/>
                    <a:pt x="53" y="113"/>
                    <a:pt x="53" y="113"/>
                  </a:cubicBezTo>
                  <a:cubicBezTo>
                    <a:pt x="51" y="119"/>
                    <a:pt x="49" y="120"/>
                    <a:pt x="44" y="120"/>
                  </a:cubicBezTo>
                  <a:close/>
                  <a:moveTo>
                    <a:pt x="63" y="84"/>
                  </a:moveTo>
                  <a:cubicBezTo>
                    <a:pt x="25" y="84"/>
                    <a:pt x="25" y="84"/>
                    <a:pt x="25" y="84"/>
                  </a:cubicBezTo>
                  <a:cubicBezTo>
                    <a:pt x="23" y="80"/>
                    <a:pt x="21" y="75"/>
                    <a:pt x="19" y="71"/>
                  </a:cubicBezTo>
                  <a:cubicBezTo>
                    <a:pt x="13" y="62"/>
                    <a:pt x="8" y="52"/>
                    <a:pt x="8" y="44"/>
                  </a:cubicBezTo>
                  <a:cubicBezTo>
                    <a:pt x="8" y="24"/>
                    <a:pt x="24" y="8"/>
                    <a:pt x="44" y="8"/>
                  </a:cubicBezTo>
                  <a:cubicBezTo>
                    <a:pt x="64" y="8"/>
                    <a:pt x="80" y="24"/>
                    <a:pt x="80" y="44"/>
                  </a:cubicBezTo>
                  <a:cubicBezTo>
                    <a:pt x="80" y="52"/>
                    <a:pt x="75" y="62"/>
                    <a:pt x="69" y="71"/>
                  </a:cubicBezTo>
                  <a:cubicBezTo>
                    <a:pt x="67" y="75"/>
                    <a:pt x="65" y="80"/>
                    <a:pt x="63"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cs typeface="+mn-ea"/>
                <a:sym typeface="+mn-lt"/>
              </a:endParaRPr>
            </a:p>
          </p:txBody>
        </p:sp>
        <p:sp>
          <p:nvSpPr>
            <p:cNvPr id="6" name="Freeform 17"/>
            <p:cNvSpPr/>
            <p:nvPr/>
          </p:nvSpPr>
          <p:spPr>
            <a:xfrm>
              <a:off x="73025" y="73025"/>
              <a:ext cx="101600" cy="100013"/>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cs typeface="+mn-ea"/>
                <a:sym typeface="+mn-lt"/>
              </a:endParaRPr>
            </a:p>
          </p:txBody>
        </p:sp>
      </p:grpSp>
      <p:sp>
        <p:nvSpPr>
          <p:cNvPr id="19" name="Text Box 10"/>
          <p:cNvSpPr txBox="1">
            <a:spLocks noChangeArrowheads="1"/>
          </p:cNvSpPr>
          <p:nvPr/>
        </p:nvSpPr>
        <p:spPr bwMode="auto">
          <a:xfrm>
            <a:off x="823422" y="949728"/>
            <a:ext cx="3535680" cy="436880"/>
          </a:xfrm>
          <a:prstGeom prst="rect">
            <a:avLst/>
          </a:prstGeom>
          <a:noFill/>
          <a:ln w="9525">
            <a:noFill/>
            <a:miter lim="800000"/>
          </a:ln>
        </p:spPr>
        <p:txBody>
          <a:bodyPr wrap="square" lIns="45720" tIns="22860" rIns="45720" bIns="22860">
            <a:noAutofit/>
          </a:bodyPr>
          <a:lstStyle/>
          <a:p>
            <a:pPr marL="0" marR="0" lvl="0" indent="0" defTabSz="685800" rtl="0" eaLnBrk="1" fontAlgn="auto" latinLnBrk="0" hangingPunct="1">
              <a:lnSpc>
                <a:spcPct val="150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mn-cs"/>
                <a:sym typeface="Arial" panose="020B0604020202020204"/>
              </a:rPr>
              <a:t>智能育种平台</a:t>
            </a:r>
          </a:p>
        </p:txBody>
      </p:sp>
      <p:grpSp>
        <p:nvGrpSpPr>
          <p:cNvPr id="7" name="PA_组合 73"/>
          <p:cNvGrpSpPr/>
          <p:nvPr>
            <p:custDataLst>
              <p:tags r:id="rId1"/>
            </p:custDataLst>
          </p:nvPr>
        </p:nvGrpSpPr>
        <p:grpSpPr>
          <a:xfrm>
            <a:off x="468630" y="1685925"/>
            <a:ext cx="1974851" cy="544830"/>
            <a:chOff x="814328" y="3154564"/>
            <a:chExt cx="2078686" cy="497205"/>
          </a:xfrm>
        </p:grpSpPr>
        <p:grpSp>
          <p:nvGrpSpPr>
            <p:cNvPr id="8" name="组合 7"/>
            <p:cNvGrpSpPr/>
            <p:nvPr/>
          </p:nvGrpSpPr>
          <p:grpSpPr>
            <a:xfrm>
              <a:off x="814328" y="3154564"/>
              <a:ext cx="1995805" cy="497205"/>
              <a:chOff x="2173927" y="3203332"/>
              <a:chExt cx="2532492" cy="630907"/>
            </a:xfrm>
          </p:grpSpPr>
          <p:grpSp>
            <p:nvGrpSpPr>
              <p:cNvPr id="9" name="组合 8"/>
              <p:cNvGrpSpPr/>
              <p:nvPr/>
            </p:nvGrpSpPr>
            <p:grpSpPr>
              <a:xfrm>
                <a:off x="2173927" y="3203332"/>
                <a:ext cx="2532492" cy="630907"/>
                <a:chOff x="4304043" y="873703"/>
                <a:chExt cx="5647179" cy="3170114"/>
              </a:xfrm>
              <a:effectLst>
                <a:outerShdw blurRad="381000" dist="254000" dir="8100000" algn="tr" rotWithShape="0">
                  <a:prstClr val="black">
                    <a:alpha val="40000"/>
                  </a:prstClr>
                </a:outerShdw>
              </a:effectLst>
            </p:grpSpPr>
            <p:sp>
              <p:nvSpPr>
                <p:cNvPr id="10" name="PA_圆角矩形 78"/>
                <p:cNvSpPr/>
                <p:nvPr>
                  <p:custDataLst>
                    <p:tags r:id="rId24"/>
                  </p:custDataLst>
                </p:nvPr>
              </p:nvSpPr>
              <p:spPr>
                <a:xfrm>
                  <a:off x="4304043" y="873703"/>
                  <a:ext cx="5647179" cy="3170114"/>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1" name="PA_圆角矩形 79"/>
                <p:cNvSpPr/>
                <p:nvPr>
                  <p:custDataLst>
                    <p:tags r:id="rId25"/>
                  </p:custDataLst>
                </p:nvPr>
              </p:nvSpPr>
              <p:spPr>
                <a:xfrm>
                  <a:off x="4350758" y="1068039"/>
                  <a:ext cx="5600463" cy="2971729"/>
                </a:xfrm>
                <a:prstGeom prst="roundRect">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12" name="PA_椭圆 77"/>
              <p:cNvSpPr/>
              <p:nvPr>
                <p:custDataLst>
                  <p:tags r:id="rId23"/>
                </p:custDataLst>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13" name="PA_文本框 75"/>
            <p:cNvSpPr txBox="1"/>
            <p:nvPr>
              <p:custDataLst>
                <p:tags r:id="rId22"/>
              </p:custDataLst>
            </p:nvPr>
          </p:nvSpPr>
          <p:spPr>
            <a:xfrm>
              <a:off x="944665" y="3330150"/>
              <a:ext cx="1948349" cy="19644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多育种箱集群管理</a:t>
              </a:r>
            </a:p>
          </p:txBody>
        </p:sp>
      </p:grpSp>
      <p:grpSp>
        <p:nvGrpSpPr>
          <p:cNvPr id="34" name="PA_组合 73"/>
          <p:cNvGrpSpPr/>
          <p:nvPr>
            <p:custDataLst>
              <p:tags r:id="rId2"/>
            </p:custDataLst>
          </p:nvPr>
        </p:nvGrpSpPr>
        <p:grpSpPr>
          <a:xfrm>
            <a:off x="468630" y="4258310"/>
            <a:ext cx="1918970" cy="502920"/>
            <a:chOff x="814328" y="3154564"/>
            <a:chExt cx="1995805" cy="497205"/>
          </a:xfrm>
        </p:grpSpPr>
        <p:grpSp>
          <p:nvGrpSpPr>
            <p:cNvPr id="35" name="组合 34"/>
            <p:cNvGrpSpPr/>
            <p:nvPr/>
          </p:nvGrpSpPr>
          <p:grpSpPr>
            <a:xfrm>
              <a:off x="814328" y="3154564"/>
              <a:ext cx="1995805" cy="497205"/>
              <a:chOff x="2173927" y="3203332"/>
              <a:chExt cx="2532492" cy="630907"/>
            </a:xfrm>
          </p:grpSpPr>
          <p:grpSp>
            <p:nvGrpSpPr>
              <p:cNvPr id="38" name="组合 37"/>
              <p:cNvGrpSpPr/>
              <p:nvPr/>
            </p:nvGrpSpPr>
            <p:grpSpPr>
              <a:xfrm>
                <a:off x="2173927" y="3203332"/>
                <a:ext cx="2532492" cy="630907"/>
                <a:chOff x="4304043" y="873703"/>
                <a:chExt cx="5647179" cy="3170114"/>
              </a:xfrm>
              <a:effectLst>
                <a:outerShdw blurRad="381000" dist="254000" dir="8100000" algn="tr" rotWithShape="0">
                  <a:prstClr val="black">
                    <a:alpha val="40000"/>
                  </a:prstClr>
                </a:outerShdw>
              </a:effectLst>
            </p:grpSpPr>
            <p:sp>
              <p:nvSpPr>
                <p:cNvPr id="39" name="PA_圆角矩形 78"/>
                <p:cNvSpPr/>
                <p:nvPr>
                  <p:custDataLst>
                    <p:tags r:id="rId20"/>
                  </p:custDataLst>
                </p:nvPr>
              </p:nvSpPr>
              <p:spPr>
                <a:xfrm>
                  <a:off x="4304043" y="873703"/>
                  <a:ext cx="5647179" cy="3170114"/>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0" name="PA_圆角矩形 79"/>
                <p:cNvSpPr/>
                <p:nvPr>
                  <p:custDataLst>
                    <p:tags r:id="rId21"/>
                  </p:custDataLst>
                </p:nvPr>
              </p:nvSpPr>
              <p:spPr>
                <a:xfrm>
                  <a:off x="4350758" y="1068039"/>
                  <a:ext cx="5600463" cy="2971729"/>
                </a:xfrm>
                <a:prstGeom prst="roundRect">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41" name="PA_椭圆 77"/>
              <p:cNvSpPr/>
              <p:nvPr>
                <p:custDataLst>
                  <p:tags r:id="rId19"/>
                </p:custDataLst>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42" name="PA_文本框 75"/>
            <p:cNvSpPr txBox="1"/>
            <p:nvPr>
              <p:custDataLst>
                <p:tags r:id="rId18"/>
              </p:custDataLst>
            </p:nvPr>
          </p:nvSpPr>
          <p:spPr>
            <a:xfrm>
              <a:off x="1121426" y="3319044"/>
              <a:ext cx="1650403" cy="212996"/>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用户操作权限审计</a:t>
              </a:r>
            </a:p>
          </p:txBody>
        </p:sp>
      </p:grpSp>
      <p:grpSp>
        <p:nvGrpSpPr>
          <p:cNvPr id="43" name="PA_组合 73"/>
          <p:cNvGrpSpPr/>
          <p:nvPr>
            <p:custDataLst>
              <p:tags r:id="rId3"/>
            </p:custDataLst>
          </p:nvPr>
        </p:nvGrpSpPr>
        <p:grpSpPr>
          <a:xfrm>
            <a:off x="472440" y="2355850"/>
            <a:ext cx="1892300" cy="515620"/>
            <a:chOff x="814328" y="3154564"/>
            <a:chExt cx="1995805" cy="497205"/>
          </a:xfrm>
        </p:grpSpPr>
        <p:grpSp>
          <p:nvGrpSpPr>
            <p:cNvPr id="45" name="组合 44"/>
            <p:cNvGrpSpPr/>
            <p:nvPr/>
          </p:nvGrpSpPr>
          <p:grpSpPr>
            <a:xfrm>
              <a:off x="814328" y="3154564"/>
              <a:ext cx="1995805" cy="497205"/>
              <a:chOff x="2173927" y="3203332"/>
              <a:chExt cx="2532492" cy="630907"/>
            </a:xfrm>
          </p:grpSpPr>
          <p:grpSp>
            <p:nvGrpSpPr>
              <p:cNvPr id="46" name="组合 45"/>
              <p:cNvGrpSpPr/>
              <p:nvPr/>
            </p:nvGrpSpPr>
            <p:grpSpPr>
              <a:xfrm>
                <a:off x="2173927" y="3203332"/>
                <a:ext cx="2532492" cy="630907"/>
                <a:chOff x="4304043" y="873703"/>
                <a:chExt cx="5647179" cy="3170114"/>
              </a:xfrm>
              <a:effectLst>
                <a:outerShdw blurRad="381000" dist="254000" dir="8100000" algn="tr" rotWithShape="0">
                  <a:prstClr val="black">
                    <a:alpha val="40000"/>
                  </a:prstClr>
                </a:outerShdw>
              </a:effectLst>
            </p:grpSpPr>
            <p:sp>
              <p:nvSpPr>
                <p:cNvPr id="47" name="PA_圆角矩形 78"/>
                <p:cNvSpPr/>
                <p:nvPr>
                  <p:custDataLst>
                    <p:tags r:id="rId16"/>
                  </p:custDataLst>
                </p:nvPr>
              </p:nvSpPr>
              <p:spPr>
                <a:xfrm>
                  <a:off x="4304043" y="873703"/>
                  <a:ext cx="5647179" cy="3170114"/>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8" name="PA_圆角矩形 79"/>
                <p:cNvSpPr/>
                <p:nvPr>
                  <p:custDataLst>
                    <p:tags r:id="rId17"/>
                  </p:custDataLst>
                </p:nvPr>
              </p:nvSpPr>
              <p:spPr>
                <a:xfrm>
                  <a:off x="4350758" y="1068039"/>
                  <a:ext cx="5600463" cy="2971729"/>
                </a:xfrm>
                <a:prstGeom prst="roundRect">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49" name="PA_椭圆 77"/>
              <p:cNvSpPr/>
              <p:nvPr>
                <p:custDataLst>
                  <p:tags r:id="rId15"/>
                </p:custDataLst>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50" name="PA_文本框 75"/>
            <p:cNvSpPr txBox="1"/>
            <p:nvPr>
              <p:custDataLst>
                <p:tags r:id="rId14"/>
              </p:custDataLst>
            </p:nvPr>
          </p:nvSpPr>
          <p:spPr>
            <a:xfrm>
              <a:off x="1143055" y="3338275"/>
              <a:ext cx="1585595" cy="207750"/>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数据批量收集处理</a:t>
              </a:r>
            </a:p>
          </p:txBody>
        </p:sp>
      </p:grpSp>
      <p:grpSp>
        <p:nvGrpSpPr>
          <p:cNvPr id="51" name="PA_组合 73"/>
          <p:cNvGrpSpPr/>
          <p:nvPr>
            <p:custDataLst>
              <p:tags r:id="rId4"/>
            </p:custDataLst>
          </p:nvPr>
        </p:nvGrpSpPr>
        <p:grpSpPr>
          <a:xfrm>
            <a:off x="468630" y="2997835"/>
            <a:ext cx="1925320" cy="492760"/>
            <a:chOff x="814328" y="3154564"/>
            <a:chExt cx="1995805" cy="497205"/>
          </a:xfrm>
        </p:grpSpPr>
        <p:grpSp>
          <p:nvGrpSpPr>
            <p:cNvPr id="52" name="组合 51"/>
            <p:cNvGrpSpPr/>
            <p:nvPr/>
          </p:nvGrpSpPr>
          <p:grpSpPr>
            <a:xfrm>
              <a:off x="814328" y="3154564"/>
              <a:ext cx="1995805" cy="497205"/>
              <a:chOff x="2173927" y="3203332"/>
              <a:chExt cx="2532492" cy="630907"/>
            </a:xfrm>
          </p:grpSpPr>
          <p:grpSp>
            <p:nvGrpSpPr>
              <p:cNvPr id="54" name="组合 53"/>
              <p:cNvGrpSpPr/>
              <p:nvPr/>
            </p:nvGrpSpPr>
            <p:grpSpPr>
              <a:xfrm>
                <a:off x="2173927" y="3203332"/>
                <a:ext cx="2532492" cy="630907"/>
                <a:chOff x="4304043" y="873703"/>
                <a:chExt cx="5647179" cy="3170114"/>
              </a:xfrm>
              <a:effectLst>
                <a:outerShdw blurRad="381000" dist="254000" dir="8100000" algn="tr" rotWithShape="0">
                  <a:prstClr val="black">
                    <a:alpha val="40000"/>
                  </a:prstClr>
                </a:outerShdw>
              </a:effectLst>
            </p:grpSpPr>
            <p:sp>
              <p:nvSpPr>
                <p:cNvPr id="55" name="PA_圆角矩形 78"/>
                <p:cNvSpPr/>
                <p:nvPr>
                  <p:custDataLst>
                    <p:tags r:id="rId12"/>
                  </p:custDataLst>
                </p:nvPr>
              </p:nvSpPr>
              <p:spPr>
                <a:xfrm>
                  <a:off x="4304043" y="873703"/>
                  <a:ext cx="5647179" cy="3170114"/>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56" name="PA_圆角矩形 79"/>
                <p:cNvSpPr/>
                <p:nvPr>
                  <p:custDataLst>
                    <p:tags r:id="rId13"/>
                  </p:custDataLst>
                </p:nvPr>
              </p:nvSpPr>
              <p:spPr>
                <a:xfrm>
                  <a:off x="4350758" y="1068039"/>
                  <a:ext cx="5600463" cy="2971729"/>
                </a:xfrm>
                <a:prstGeom prst="roundRect">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58" name="PA_椭圆 77"/>
              <p:cNvSpPr/>
              <p:nvPr>
                <p:custDataLst>
                  <p:tags r:id="rId11"/>
                </p:custDataLst>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59" name="PA_文本框 75"/>
            <p:cNvSpPr txBox="1"/>
            <p:nvPr>
              <p:custDataLst>
                <p:tags r:id="rId10"/>
              </p:custDataLst>
            </p:nvPr>
          </p:nvSpPr>
          <p:spPr>
            <a:xfrm>
              <a:off x="1109284" y="3330924"/>
              <a:ext cx="1585595" cy="217207"/>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0</a:t>
              </a:r>
              <a:r>
                <a:rPr kumimoji="0" lang="zh-CN" altLang="en-US" sz="1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代码自动化编程</a:t>
              </a:r>
            </a:p>
          </p:txBody>
        </p:sp>
      </p:grpSp>
      <p:grpSp>
        <p:nvGrpSpPr>
          <p:cNvPr id="60" name="PA_组合 73"/>
          <p:cNvGrpSpPr/>
          <p:nvPr>
            <p:custDataLst>
              <p:tags r:id="rId5"/>
            </p:custDataLst>
          </p:nvPr>
        </p:nvGrpSpPr>
        <p:grpSpPr>
          <a:xfrm>
            <a:off x="472440" y="3599180"/>
            <a:ext cx="1933574" cy="523240"/>
            <a:chOff x="814328" y="3154564"/>
            <a:chExt cx="2021698" cy="497205"/>
          </a:xfrm>
        </p:grpSpPr>
        <p:grpSp>
          <p:nvGrpSpPr>
            <p:cNvPr id="14" name="组合 13"/>
            <p:cNvGrpSpPr/>
            <p:nvPr/>
          </p:nvGrpSpPr>
          <p:grpSpPr>
            <a:xfrm>
              <a:off x="814328" y="3154564"/>
              <a:ext cx="1995805" cy="497205"/>
              <a:chOff x="2173927" y="3203332"/>
              <a:chExt cx="2532492" cy="630907"/>
            </a:xfrm>
          </p:grpSpPr>
          <p:grpSp>
            <p:nvGrpSpPr>
              <p:cNvPr id="15" name="组合 14"/>
              <p:cNvGrpSpPr/>
              <p:nvPr/>
            </p:nvGrpSpPr>
            <p:grpSpPr>
              <a:xfrm>
                <a:off x="2173927" y="3203332"/>
                <a:ext cx="2532492" cy="630907"/>
                <a:chOff x="4304043" y="873703"/>
                <a:chExt cx="5647179" cy="3170114"/>
              </a:xfrm>
              <a:effectLst>
                <a:outerShdw blurRad="381000" dist="254000" dir="8100000" algn="tr" rotWithShape="0">
                  <a:prstClr val="black">
                    <a:alpha val="40000"/>
                  </a:prstClr>
                </a:outerShdw>
              </a:effectLst>
            </p:grpSpPr>
            <p:sp>
              <p:nvSpPr>
                <p:cNvPr id="63" name="PA_圆角矩形 78"/>
                <p:cNvSpPr/>
                <p:nvPr>
                  <p:custDataLst>
                    <p:tags r:id="rId8"/>
                  </p:custDataLst>
                </p:nvPr>
              </p:nvSpPr>
              <p:spPr>
                <a:xfrm>
                  <a:off x="4304043" y="873703"/>
                  <a:ext cx="5647179" cy="3170114"/>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6" name="PA_圆角矩形 79"/>
                <p:cNvSpPr/>
                <p:nvPr>
                  <p:custDataLst>
                    <p:tags r:id="rId9"/>
                  </p:custDataLst>
                </p:nvPr>
              </p:nvSpPr>
              <p:spPr>
                <a:xfrm>
                  <a:off x="4350758" y="1068039"/>
                  <a:ext cx="5600463" cy="2971729"/>
                </a:xfrm>
                <a:prstGeom prst="roundRect">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81" name="PA_椭圆 77"/>
              <p:cNvSpPr/>
              <p:nvPr>
                <p:custDataLst>
                  <p:tags r:id="rId7"/>
                </p:custDataLst>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84" name="PA_文本框 75"/>
            <p:cNvSpPr txBox="1"/>
            <p:nvPr>
              <p:custDataLst>
                <p:tags r:id="rId6"/>
              </p:custDataLst>
            </p:nvPr>
          </p:nvSpPr>
          <p:spPr>
            <a:xfrm>
              <a:off x="1061313" y="3349253"/>
              <a:ext cx="1774713" cy="204724"/>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lang="en-US" altLang="zh-CN" dirty="0">
                  <a:solidFill>
                    <a:prstClr val="white"/>
                  </a:solidFill>
                  <a:cs typeface="+mn-ea"/>
                  <a:sym typeface="+mn-lt"/>
                </a:rPr>
                <a:t>NFC</a:t>
              </a:r>
              <a:r>
                <a:rPr lang="zh-CN" altLang="en-US" dirty="0">
                  <a:solidFill>
                    <a:prstClr val="white"/>
                  </a:solidFill>
                  <a:cs typeface="+mn-ea"/>
                  <a:sym typeface="+mn-lt"/>
                </a:rPr>
                <a:t>标签便捷管理</a:t>
              </a:r>
              <a:endParaRPr kumimoji="0" lang="zh-CN" altLang="en-US" sz="1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pic>
        <p:nvPicPr>
          <p:cNvPr id="22" name="图片 21" descr="图片包含 图形用户界面&#10;&#10;描述已自动生成">
            <a:extLst>
              <a:ext uri="{FF2B5EF4-FFF2-40B4-BE49-F238E27FC236}">
                <a16:creationId xmlns:a16="http://schemas.microsoft.com/office/drawing/2014/main" id="{33072F97-16AF-6597-12E6-36CB9089AC47}"/>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rot="5400000">
            <a:off x="3983614" y="1519640"/>
            <a:ext cx="3952006" cy="2964005"/>
          </a:xfrm>
          <a:prstGeom prst="rect">
            <a:avLst/>
          </a:prstGeom>
        </p:spPr>
      </p:pic>
    </p:spTree>
    <p:extLst>
      <p:ext uri="{BB962C8B-B14F-4D97-AF65-F5344CB8AC3E}">
        <p14:creationId xmlns:p14="http://schemas.microsoft.com/office/powerpoint/2010/main" val="3806651537"/>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60"/>
          <p:cNvSpPr/>
          <p:nvPr/>
        </p:nvSpPr>
        <p:spPr>
          <a:xfrm>
            <a:off x="266700" y="239713"/>
            <a:ext cx="49213" cy="423863"/>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Arial" panose="020B0604020202020204"/>
              <a:ea typeface="微软雅黑" panose="020B0503020204020204" charset="-122"/>
              <a:sym typeface="Arial" panose="020B0604020202020204"/>
            </a:endParaRPr>
          </a:p>
        </p:txBody>
      </p:sp>
      <p:sp>
        <p:nvSpPr>
          <p:cNvPr id="62" name="文本框 61"/>
          <p:cNvSpPr txBox="1"/>
          <p:nvPr/>
        </p:nvSpPr>
        <p:spPr>
          <a:xfrm>
            <a:off x="354013" y="293370"/>
            <a:ext cx="2716213" cy="36830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mn-cs"/>
                <a:sym typeface="Arial" panose="020B0604020202020204"/>
              </a:rPr>
              <a:t>核心技术二</a:t>
            </a:r>
          </a:p>
        </p:txBody>
      </p:sp>
      <p:cxnSp>
        <p:nvCxnSpPr>
          <p:cNvPr id="64" name="直接连接符 63"/>
          <p:cNvCxnSpPr/>
          <p:nvPr/>
        </p:nvCxnSpPr>
        <p:spPr>
          <a:xfrm>
            <a:off x="266700" y="731838"/>
            <a:ext cx="8423275"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967865" y="317500"/>
            <a:ext cx="6026150" cy="306705"/>
          </a:xfrm>
          <a:prstGeom prst="rect">
            <a:avLst/>
          </a:prstGeom>
          <a:noFill/>
        </p:spPr>
        <p:txBody>
          <a:bodyPr wrap="square" rtlCol="0">
            <a:spAutoFit/>
          </a:bodyPr>
          <a:lstStyle/>
          <a:p>
            <a:r>
              <a:rPr lang="zh-CN" altLang="en-US" sz="1400">
                <a:solidFill>
                  <a:schemeClr val="bg1"/>
                </a:solidFill>
                <a:sym typeface="+mn-ea"/>
              </a:rPr>
              <a:t>智能化的育种平台、提供用户友好型交互</a:t>
            </a:r>
          </a:p>
        </p:txBody>
      </p:sp>
      <p:grpSp>
        <p:nvGrpSpPr>
          <p:cNvPr id="3" name="Group 9"/>
          <p:cNvGrpSpPr/>
          <p:nvPr/>
        </p:nvGrpSpPr>
        <p:grpSpPr>
          <a:xfrm>
            <a:off x="351036" y="953700"/>
            <a:ext cx="341147" cy="490299"/>
            <a:chOff x="-3175" y="-3175"/>
            <a:chExt cx="341313" cy="490538"/>
          </a:xfrm>
          <a:solidFill>
            <a:schemeClr val="bg1"/>
          </a:solidFill>
        </p:grpSpPr>
        <p:sp>
          <p:nvSpPr>
            <p:cNvPr id="4" name="Freeform 16"/>
            <p:cNvSpPr>
              <a:spLocks noEditPoints="1"/>
            </p:cNvSpPr>
            <p:nvPr/>
          </p:nvSpPr>
          <p:spPr>
            <a:xfrm>
              <a:off x="-3175" y="-3175"/>
              <a:ext cx="341313" cy="490538"/>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4 w 88"/>
                <a:gd name="T15" fmla="*/ 109 h 128"/>
                <a:gd name="T16" fmla="*/ 35 w 88"/>
                <a:gd name="T17" fmla="*/ 111 h 128"/>
                <a:gd name="T18" fmla="*/ 32 w 88"/>
                <a:gd name="T19" fmla="*/ 104 h 128"/>
                <a:gd name="T20" fmla="*/ 32 w 88"/>
                <a:gd name="T21" fmla="*/ 103 h 128"/>
                <a:gd name="T22" fmla="*/ 57 w 88"/>
                <a:gd name="T23" fmla="*/ 100 h 128"/>
                <a:gd name="T24" fmla="*/ 56 w 88"/>
                <a:gd name="T25" fmla="*/ 104 h 128"/>
                <a:gd name="T26" fmla="*/ 54 w 88"/>
                <a:gd name="T27" fmla="*/ 109 h 128"/>
                <a:gd name="T28" fmla="*/ 31 w 88"/>
                <a:gd name="T29" fmla="*/ 100 h 128"/>
                <a:gd name="T30" fmla="*/ 28 w 88"/>
                <a:gd name="T31" fmla="*/ 92 h 128"/>
                <a:gd name="T32" fmla="*/ 60 w 88"/>
                <a:gd name="T33" fmla="*/ 92 h 128"/>
                <a:gd name="T34" fmla="*/ 58 w 88"/>
                <a:gd name="T35" fmla="*/ 96 h 128"/>
                <a:gd name="T36" fmla="*/ 31 w 88"/>
                <a:gd name="T37" fmla="*/ 100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5 w 88"/>
                <a:gd name="T49" fmla="*/ 84 h 128"/>
                <a:gd name="T50" fmla="*/ 19 w 88"/>
                <a:gd name="T51" fmla="*/ 71 h 128"/>
                <a:gd name="T52" fmla="*/ 8 w 88"/>
                <a:gd name="T53" fmla="*/ 44 h 128"/>
                <a:gd name="T54" fmla="*/ 44 w 88"/>
                <a:gd name="T55" fmla="*/ 8 h 128"/>
                <a:gd name="T56" fmla="*/ 80 w 88"/>
                <a:gd name="T57" fmla="*/ 44 h 128"/>
                <a:gd name="T58" fmla="*/ 69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20"/>
                    <a:pt x="0" y="44"/>
                  </a:cubicBezTo>
                  <a:cubicBezTo>
                    <a:pt x="0" y="60"/>
                    <a:pt x="15" y="77"/>
                    <a:pt x="20" y="92"/>
                  </a:cubicBezTo>
                  <a:cubicBezTo>
                    <a:pt x="28" y="115"/>
                    <a:pt x="27" y="128"/>
                    <a:pt x="44" y="128"/>
                  </a:cubicBezTo>
                  <a:cubicBezTo>
                    <a:pt x="61" y="128"/>
                    <a:pt x="60" y="115"/>
                    <a:pt x="68" y="92"/>
                  </a:cubicBezTo>
                  <a:cubicBezTo>
                    <a:pt x="73" y="77"/>
                    <a:pt x="88" y="60"/>
                    <a:pt x="88" y="44"/>
                  </a:cubicBezTo>
                  <a:cubicBezTo>
                    <a:pt x="88" y="20"/>
                    <a:pt x="68" y="0"/>
                    <a:pt x="44" y="0"/>
                  </a:cubicBezTo>
                  <a:close/>
                  <a:moveTo>
                    <a:pt x="54" y="109"/>
                  </a:moveTo>
                  <a:cubicBezTo>
                    <a:pt x="35" y="111"/>
                    <a:pt x="35" y="111"/>
                    <a:pt x="35" y="111"/>
                  </a:cubicBezTo>
                  <a:cubicBezTo>
                    <a:pt x="34" y="109"/>
                    <a:pt x="33" y="107"/>
                    <a:pt x="32" y="104"/>
                  </a:cubicBezTo>
                  <a:cubicBezTo>
                    <a:pt x="32" y="104"/>
                    <a:pt x="32" y="104"/>
                    <a:pt x="32" y="103"/>
                  </a:cubicBezTo>
                  <a:cubicBezTo>
                    <a:pt x="57" y="100"/>
                    <a:pt x="57" y="100"/>
                    <a:pt x="57" y="100"/>
                  </a:cubicBezTo>
                  <a:cubicBezTo>
                    <a:pt x="57" y="102"/>
                    <a:pt x="56" y="103"/>
                    <a:pt x="56" y="104"/>
                  </a:cubicBezTo>
                  <a:cubicBezTo>
                    <a:pt x="55" y="106"/>
                    <a:pt x="55" y="107"/>
                    <a:pt x="54" y="109"/>
                  </a:cubicBezTo>
                  <a:close/>
                  <a:moveTo>
                    <a:pt x="31" y="100"/>
                  </a:moveTo>
                  <a:cubicBezTo>
                    <a:pt x="30" y="97"/>
                    <a:pt x="29" y="95"/>
                    <a:pt x="28" y="92"/>
                  </a:cubicBezTo>
                  <a:cubicBezTo>
                    <a:pt x="60" y="92"/>
                    <a:pt x="60" y="92"/>
                    <a:pt x="60" y="92"/>
                  </a:cubicBezTo>
                  <a:cubicBezTo>
                    <a:pt x="59" y="93"/>
                    <a:pt x="59" y="95"/>
                    <a:pt x="58" y="96"/>
                  </a:cubicBezTo>
                  <a:lnTo>
                    <a:pt x="31" y="100"/>
                  </a:lnTo>
                  <a:close/>
                  <a:moveTo>
                    <a:pt x="44" y="120"/>
                  </a:moveTo>
                  <a:cubicBezTo>
                    <a:pt x="40" y="120"/>
                    <a:pt x="38" y="120"/>
                    <a:pt x="36" y="115"/>
                  </a:cubicBezTo>
                  <a:cubicBezTo>
                    <a:pt x="53" y="113"/>
                    <a:pt x="53" y="113"/>
                    <a:pt x="53" y="113"/>
                  </a:cubicBezTo>
                  <a:cubicBezTo>
                    <a:pt x="51" y="119"/>
                    <a:pt x="49" y="120"/>
                    <a:pt x="44" y="120"/>
                  </a:cubicBezTo>
                  <a:close/>
                  <a:moveTo>
                    <a:pt x="63" y="84"/>
                  </a:moveTo>
                  <a:cubicBezTo>
                    <a:pt x="25" y="84"/>
                    <a:pt x="25" y="84"/>
                    <a:pt x="25" y="84"/>
                  </a:cubicBezTo>
                  <a:cubicBezTo>
                    <a:pt x="23" y="80"/>
                    <a:pt x="21" y="75"/>
                    <a:pt x="19" y="71"/>
                  </a:cubicBezTo>
                  <a:cubicBezTo>
                    <a:pt x="13" y="62"/>
                    <a:pt x="8" y="52"/>
                    <a:pt x="8" y="44"/>
                  </a:cubicBezTo>
                  <a:cubicBezTo>
                    <a:pt x="8" y="24"/>
                    <a:pt x="24" y="8"/>
                    <a:pt x="44" y="8"/>
                  </a:cubicBezTo>
                  <a:cubicBezTo>
                    <a:pt x="64" y="8"/>
                    <a:pt x="80" y="24"/>
                    <a:pt x="80" y="44"/>
                  </a:cubicBezTo>
                  <a:cubicBezTo>
                    <a:pt x="80" y="52"/>
                    <a:pt x="75" y="62"/>
                    <a:pt x="69" y="71"/>
                  </a:cubicBezTo>
                  <a:cubicBezTo>
                    <a:pt x="67" y="75"/>
                    <a:pt x="65" y="80"/>
                    <a:pt x="63"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cs typeface="+mn-ea"/>
                <a:sym typeface="+mn-lt"/>
              </a:endParaRPr>
            </a:p>
          </p:txBody>
        </p:sp>
        <p:sp>
          <p:nvSpPr>
            <p:cNvPr id="6" name="Freeform 17"/>
            <p:cNvSpPr/>
            <p:nvPr/>
          </p:nvSpPr>
          <p:spPr>
            <a:xfrm>
              <a:off x="73025" y="73025"/>
              <a:ext cx="101600" cy="100013"/>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cs typeface="+mn-ea"/>
                <a:sym typeface="+mn-lt"/>
              </a:endParaRPr>
            </a:p>
          </p:txBody>
        </p:sp>
      </p:grpSp>
      <p:sp>
        <p:nvSpPr>
          <p:cNvPr id="19" name="Text Box 10"/>
          <p:cNvSpPr txBox="1">
            <a:spLocks noChangeArrowheads="1"/>
          </p:cNvSpPr>
          <p:nvPr/>
        </p:nvSpPr>
        <p:spPr bwMode="auto">
          <a:xfrm>
            <a:off x="823422" y="949728"/>
            <a:ext cx="3535680" cy="436880"/>
          </a:xfrm>
          <a:prstGeom prst="rect">
            <a:avLst/>
          </a:prstGeom>
          <a:noFill/>
          <a:ln w="9525">
            <a:noFill/>
            <a:miter lim="800000"/>
          </a:ln>
        </p:spPr>
        <p:txBody>
          <a:bodyPr wrap="square" lIns="45720" tIns="22860" rIns="45720" bIns="22860">
            <a:noAutofit/>
          </a:bodyPr>
          <a:lstStyle/>
          <a:p>
            <a:pPr marL="0" marR="0" lvl="0" indent="0" defTabSz="685800" rtl="0" eaLnBrk="1" fontAlgn="auto" latinLnBrk="0" hangingPunct="1">
              <a:lnSpc>
                <a:spcPct val="150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mn-cs"/>
                <a:sym typeface="Arial" panose="020B0604020202020204"/>
              </a:rPr>
              <a:t>智能育种平台</a:t>
            </a:r>
          </a:p>
        </p:txBody>
      </p:sp>
      <p:grpSp>
        <p:nvGrpSpPr>
          <p:cNvPr id="7" name="PA_组合 73"/>
          <p:cNvGrpSpPr/>
          <p:nvPr>
            <p:custDataLst>
              <p:tags r:id="rId1"/>
            </p:custDataLst>
          </p:nvPr>
        </p:nvGrpSpPr>
        <p:grpSpPr>
          <a:xfrm>
            <a:off x="468630" y="1685925"/>
            <a:ext cx="1974851" cy="544830"/>
            <a:chOff x="814328" y="3154564"/>
            <a:chExt cx="2078686" cy="497205"/>
          </a:xfrm>
        </p:grpSpPr>
        <p:grpSp>
          <p:nvGrpSpPr>
            <p:cNvPr id="8" name="组合 7"/>
            <p:cNvGrpSpPr/>
            <p:nvPr/>
          </p:nvGrpSpPr>
          <p:grpSpPr>
            <a:xfrm>
              <a:off x="814328" y="3154564"/>
              <a:ext cx="1995805" cy="497205"/>
              <a:chOff x="2173927" y="3203332"/>
              <a:chExt cx="2532492" cy="630907"/>
            </a:xfrm>
          </p:grpSpPr>
          <p:grpSp>
            <p:nvGrpSpPr>
              <p:cNvPr id="9" name="组合 8"/>
              <p:cNvGrpSpPr/>
              <p:nvPr/>
            </p:nvGrpSpPr>
            <p:grpSpPr>
              <a:xfrm>
                <a:off x="2173927" y="3203332"/>
                <a:ext cx="2532492" cy="630907"/>
                <a:chOff x="4304043" y="873703"/>
                <a:chExt cx="5647179" cy="3170114"/>
              </a:xfrm>
              <a:effectLst>
                <a:outerShdw blurRad="381000" dist="254000" dir="8100000" algn="tr" rotWithShape="0">
                  <a:prstClr val="black">
                    <a:alpha val="40000"/>
                  </a:prstClr>
                </a:outerShdw>
              </a:effectLst>
            </p:grpSpPr>
            <p:sp>
              <p:nvSpPr>
                <p:cNvPr id="10" name="PA_圆角矩形 78"/>
                <p:cNvSpPr/>
                <p:nvPr>
                  <p:custDataLst>
                    <p:tags r:id="rId24"/>
                  </p:custDataLst>
                </p:nvPr>
              </p:nvSpPr>
              <p:spPr>
                <a:xfrm>
                  <a:off x="4304043" y="873703"/>
                  <a:ext cx="5647179" cy="3170114"/>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1" name="PA_圆角矩形 79"/>
                <p:cNvSpPr/>
                <p:nvPr>
                  <p:custDataLst>
                    <p:tags r:id="rId25"/>
                  </p:custDataLst>
                </p:nvPr>
              </p:nvSpPr>
              <p:spPr>
                <a:xfrm>
                  <a:off x="4350758" y="1068039"/>
                  <a:ext cx="5600463" cy="2971729"/>
                </a:xfrm>
                <a:prstGeom prst="roundRect">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12" name="PA_椭圆 77"/>
              <p:cNvSpPr/>
              <p:nvPr>
                <p:custDataLst>
                  <p:tags r:id="rId23"/>
                </p:custDataLst>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13" name="PA_文本框 75"/>
            <p:cNvSpPr txBox="1"/>
            <p:nvPr>
              <p:custDataLst>
                <p:tags r:id="rId22"/>
              </p:custDataLst>
            </p:nvPr>
          </p:nvSpPr>
          <p:spPr>
            <a:xfrm>
              <a:off x="944665" y="3330150"/>
              <a:ext cx="1948349" cy="19644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多育种箱集群管理</a:t>
              </a:r>
            </a:p>
          </p:txBody>
        </p:sp>
      </p:grpSp>
      <p:grpSp>
        <p:nvGrpSpPr>
          <p:cNvPr id="34" name="PA_组合 73"/>
          <p:cNvGrpSpPr/>
          <p:nvPr>
            <p:custDataLst>
              <p:tags r:id="rId2"/>
            </p:custDataLst>
          </p:nvPr>
        </p:nvGrpSpPr>
        <p:grpSpPr>
          <a:xfrm>
            <a:off x="468630" y="4258310"/>
            <a:ext cx="1918970" cy="502920"/>
            <a:chOff x="814328" y="3154564"/>
            <a:chExt cx="1995805" cy="497205"/>
          </a:xfrm>
        </p:grpSpPr>
        <p:grpSp>
          <p:nvGrpSpPr>
            <p:cNvPr id="35" name="组合 34"/>
            <p:cNvGrpSpPr/>
            <p:nvPr/>
          </p:nvGrpSpPr>
          <p:grpSpPr>
            <a:xfrm>
              <a:off x="814328" y="3154564"/>
              <a:ext cx="1995805" cy="497205"/>
              <a:chOff x="2173927" y="3203332"/>
              <a:chExt cx="2532492" cy="630907"/>
            </a:xfrm>
          </p:grpSpPr>
          <p:grpSp>
            <p:nvGrpSpPr>
              <p:cNvPr id="38" name="组合 37"/>
              <p:cNvGrpSpPr/>
              <p:nvPr/>
            </p:nvGrpSpPr>
            <p:grpSpPr>
              <a:xfrm>
                <a:off x="2173927" y="3203332"/>
                <a:ext cx="2532492" cy="630907"/>
                <a:chOff x="4304043" y="873703"/>
                <a:chExt cx="5647179" cy="3170114"/>
              </a:xfrm>
              <a:effectLst>
                <a:outerShdw blurRad="381000" dist="254000" dir="8100000" algn="tr" rotWithShape="0">
                  <a:prstClr val="black">
                    <a:alpha val="40000"/>
                  </a:prstClr>
                </a:outerShdw>
              </a:effectLst>
            </p:grpSpPr>
            <p:sp>
              <p:nvSpPr>
                <p:cNvPr id="39" name="PA_圆角矩形 78"/>
                <p:cNvSpPr/>
                <p:nvPr>
                  <p:custDataLst>
                    <p:tags r:id="rId20"/>
                  </p:custDataLst>
                </p:nvPr>
              </p:nvSpPr>
              <p:spPr>
                <a:xfrm>
                  <a:off x="4304043" y="873703"/>
                  <a:ext cx="5647179" cy="3170114"/>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0" name="PA_圆角矩形 79"/>
                <p:cNvSpPr/>
                <p:nvPr>
                  <p:custDataLst>
                    <p:tags r:id="rId21"/>
                  </p:custDataLst>
                </p:nvPr>
              </p:nvSpPr>
              <p:spPr>
                <a:xfrm>
                  <a:off x="4350758" y="1068039"/>
                  <a:ext cx="5600463" cy="2971729"/>
                </a:xfrm>
                <a:prstGeom prst="roundRect">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41" name="PA_椭圆 77"/>
              <p:cNvSpPr/>
              <p:nvPr>
                <p:custDataLst>
                  <p:tags r:id="rId19"/>
                </p:custDataLst>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42" name="PA_文本框 75"/>
            <p:cNvSpPr txBox="1"/>
            <p:nvPr>
              <p:custDataLst>
                <p:tags r:id="rId18"/>
              </p:custDataLst>
            </p:nvPr>
          </p:nvSpPr>
          <p:spPr>
            <a:xfrm>
              <a:off x="1121426" y="3319044"/>
              <a:ext cx="1650403" cy="212996"/>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用户操作权限审计</a:t>
              </a:r>
            </a:p>
          </p:txBody>
        </p:sp>
      </p:grpSp>
      <p:grpSp>
        <p:nvGrpSpPr>
          <p:cNvPr id="43" name="PA_组合 73"/>
          <p:cNvGrpSpPr/>
          <p:nvPr>
            <p:custDataLst>
              <p:tags r:id="rId3"/>
            </p:custDataLst>
          </p:nvPr>
        </p:nvGrpSpPr>
        <p:grpSpPr>
          <a:xfrm>
            <a:off x="472440" y="2355850"/>
            <a:ext cx="1892300" cy="515620"/>
            <a:chOff x="814328" y="3154564"/>
            <a:chExt cx="1995805" cy="497205"/>
          </a:xfrm>
        </p:grpSpPr>
        <p:grpSp>
          <p:nvGrpSpPr>
            <p:cNvPr id="45" name="组合 44"/>
            <p:cNvGrpSpPr/>
            <p:nvPr/>
          </p:nvGrpSpPr>
          <p:grpSpPr>
            <a:xfrm>
              <a:off x="814328" y="3154564"/>
              <a:ext cx="1995805" cy="497205"/>
              <a:chOff x="2173927" y="3203332"/>
              <a:chExt cx="2532492" cy="630907"/>
            </a:xfrm>
          </p:grpSpPr>
          <p:grpSp>
            <p:nvGrpSpPr>
              <p:cNvPr id="46" name="组合 45"/>
              <p:cNvGrpSpPr/>
              <p:nvPr/>
            </p:nvGrpSpPr>
            <p:grpSpPr>
              <a:xfrm>
                <a:off x="2173927" y="3203332"/>
                <a:ext cx="2532492" cy="630907"/>
                <a:chOff x="4304043" y="873703"/>
                <a:chExt cx="5647179" cy="3170114"/>
              </a:xfrm>
              <a:effectLst>
                <a:outerShdw blurRad="381000" dist="254000" dir="8100000" algn="tr" rotWithShape="0">
                  <a:prstClr val="black">
                    <a:alpha val="40000"/>
                  </a:prstClr>
                </a:outerShdw>
              </a:effectLst>
            </p:grpSpPr>
            <p:sp>
              <p:nvSpPr>
                <p:cNvPr id="47" name="PA_圆角矩形 78"/>
                <p:cNvSpPr/>
                <p:nvPr>
                  <p:custDataLst>
                    <p:tags r:id="rId16"/>
                  </p:custDataLst>
                </p:nvPr>
              </p:nvSpPr>
              <p:spPr>
                <a:xfrm>
                  <a:off x="4304043" y="873703"/>
                  <a:ext cx="5647179" cy="3170114"/>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8" name="PA_圆角矩形 79"/>
                <p:cNvSpPr/>
                <p:nvPr>
                  <p:custDataLst>
                    <p:tags r:id="rId17"/>
                  </p:custDataLst>
                </p:nvPr>
              </p:nvSpPr>
              <p:spPr>
                <a:xfrm>
                  <a:off x="4350758" y="1068039"/>
                  <a:ext cx="5600463" cy="2971729"/>
                </a:xfrm>
                <a:prstGeom prst="roundRect">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49" name="PA_椭圆 77"/>
              <p:cNvSpPr/>
              <p:nvPr>
                <p:custDataLst>
                  <p:tags r:id="rId15"/>
                </p:custDataLst>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50" name="PA_文本框 75"/>
            <p:cNvSpPr txBox="1"/>
            <p:nvPr>
              <p:custDataLst>
                <p:tags r:id="rId14"/>
              </p:custDataLst>
            </p:nvPr>
          </p:nvSpPr>
          <p:spPr>
            <a:xfrm>
              <a:off x="1143055" y="3338275"/>
              <a:ext cx="1585595" cy="207750"/>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数据批量收集处理</a:t>
              </a:r>
            </a:p>
          </p:txBody>
        </p:sp>
      </p:grpSp>
      <p:grpSp>
        <p:nvGrpSpPr>
          <p:cNvPr id="51" name="PA_组合 73"/>
          <p:cNvGrpSpPr/>
          <p:nvPr>
            <p:custDataLst>
              <p:tags r:id="rId4"/>
            </p:custDataLst>
          </p:nvPr>
        </p:nvGrpSpPr>
        <p:grpSpPr>
          <a:xfrm>
            <a:off x="468630" y="2997835"/>
            <a:ext cx="1925320" cy="492760"/>
            <a:chOff x="814328" y="3154564"/>
            <a:chExt cx="1995805" cy="497205"/>
          </a:xfrm>
        </p:grpSpPr>
        <p:grpSp>
          <p:nvGrpSpPr>
            <p:cNvPr id="52" name="组合 51"/>
            <p:cNvGrpSpPr/>
            <p:nvPr/>
          </p:nvGrpSpPr>
          <p:grpSpPr>
            <a:xfrm>
              <a:off x="814328" y="3154564"/>
              <a:ext cx="1995805" cy="497205"/>
              <a:chOff x="2173927" y="3203332"/>
              <a:chExt cx="2532492" cy="630907"/>
            </a:xfrm>
          </p:grpSpPr>
          <p:grpSp>
            <p:nvGrpSpPr>
              <p:cNvPr id="54" name="组合 53"/>
              <p:cNvGrpSpPr/>
              <p:nvPr/>
            </p:nvGrpSpPr>
            <p:grpSpPr>
              <a:xfrm>
                <a:off x="2173927" y="3203332"/>
                <a:ext cx="2532492" cy="630907"/>
                <a:chOff x="4304043" y="873703"/>
                <a:chExt cx="5647179" cy="3170114"/>
              </a:xfrm>
              <a:effectLst>
                <a:outerShdw blurRad="381000" dist="254000" dir="8100000" algn="tr" rotWithShape="0">
                  <a:prstClr val="black">
                    <a:alpha val="40000"/>
                  </a:prstClr>
                </a:outerShdw>
              </a:effectLst>
            </p:grpSpPr>
            <p:sp>
              <p:nvSpPr>
                <p:cNvPr id="55" name="PA_圆角矩形 78"/>
                <p:cNvSpPr/>
                <p:nvPr>
                  <p:custDataLst>
                    <p:tags r:id="rId12"/>
                  </p:custDataLst>
                </p:nvPr>
              </p:nvSpPr>
              <p:spPr>
                <a:xfrm>
                  <a:off x="4304043" y="873703"/>
                  <a:ext cx="5647179" cy="3170114"/>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56" name="PA_圆角矩形 79"/>
                <p:cNvSpPr/>
                <p:nvPr>
                  <p:custDataLst>
                    <p:tags r:id="rId13"/>
                  </p:custDataLst>
                </p:nvPr>
              </p:nvSpPr>
              <p:spPr>
                <a:xfrm>
                  <a:off x="4350758" y="1068039"/>
                  <a:ext cx="5600463" cy="2971729"/>
                </a:xfrm>
                <a:prstGeom prst="roundRect">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58" name="PA_椭圆 77"/>
              <p:cNvSpPr/>
              <p:nvPr>
                <p:custDataLst>
                  <p:tags r:id="rId11"/>
                </p:custDataLst>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59" name="PA_文本框 75"/>
            <p:cNvSpPr txBox="1"/>
            <p:nvPr>
              <p:custDataLst>
                <p:tags r:id="rId10"/>
              </p:custDataLst>
            </p:nvPr>
          </p:nvSpPr>
          <p:spPr>
            <a:xfrm>
              <a:off x="1109284" y="3330924"/>
              <a:ext cx="1585595" cy="217207"/>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0</a:t>
              </a:r>
              <a:r>
                <a:rPr kumimoji="0" lang="zh-CN" altLang="en-US" sz="1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代码自动化编程</a:t>
              </a:r>
            </a:p>
          </p:txBody>
        </p:sp>
      </p:grpSp>
      <p:grpSp>
        <p:nvGrpSpPr>
          <p:cNvPr id="60" name="PA_组合 73"/>
          <p:cNvGrpSpPr/>
          <p:nvPr>
            <p:custDataLst>
              <p:tags r:id="rId5"/>
            </p:custDataLst>
          </p:nvPr>
        </p:nvGrpSpPr>
        <p:grpSpPr>
          <a:xfrm>
            <a:off x="472440" y="3599180"/>
            <a:ext cx="1933574" cy="523240"/>
            <a:chOff x="814328" y="3154564"/>
            <a:chExt cx="2021698" cy="497205"/>
          </a:xfrm>
        </p:grpSpPr>
        <p:grpSp>
          <p:nvGrpSpPr>
            <p:cNvPr id="14" name="组合 13"/>
            <p:cNvGrpSpPr/>
            <p:nvPr/>
          </p:nvGrpSpPr>
          <p:grpSpPr>
            <a:xfrm>
              <a:off x="814328" y="3154564"/>
              <a:ext cx="1995805" cy="497205"/>
              <a:chOff x="2173927" y="3203332"/>
              <a:chExt cx="2532492" cy="630907"/>
            </a:xfrm>
          </p:grpSpPr>
          <p:grpSp>
            <p:nvGrpSpPr>
              <p:cNvPr id="15" name="组合 14"/>
              <p:cNvGrpSpPr/>
              <p:nvPr/>
            </p:nvGrpSpPr>
            <p:grpSpPr>
              <a:xfrm>
                <a:off x="2173927" y="3203332"/>
                <a:ext cx="2532492" cy="630907"/>
                <a:chOff x="4304043" y="873703"/>
                <a:chExt cx="5647179" cy="3170114"/>
              </a:xfrm>
              <a:effectLst>
                <a:outerShdw blurRad="381000" dist="254000" dir="8100000" algn="tr" rotWithShape="0">
                  <a:prstClr val="black">
                    <a:alpha val="40000"/>
                  </a:prstClr>
                </a:outerShdw>
              </a:effectLst>
            </p:grpSpPr>
            <p:sp>
              <p:nvSpPr>
                <p:cNvPr id="63" name="PA_圆角矩形 78"/>
                <p:cNvSpPr/>
                <p:nvPr>
                  <p:custDataLst>
                    <p:tags r:id="rId8"/>
                  </p:custDataLst>
                </p:nvPr>
              </p:nvSpPr>
              <p:spPr>
                <a:xfrm>
                  <a:off x="4304043" y="873703"/>
                  <a:ext cx="5647179" cy="3170114"/>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6" name="PA_圆角矩形 79"/>
                <p:cNvSpPr/>
                <p:nvPr>
                  <p:custDataLst>
                    <p:tags r:id="rId9"/>
                  </p:custDataLst>
                </p:nvPr>
              </p:nvSpPr>
              <p:spPr>
                <a:xfrm>
                  <a:off x="4350758" y="1068039"/>
                  <a:ext cx="5600463" cy="2971729"/>
                </a:xfrm>
                <a:prstGeom prst="roundRect">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81" name="PA_椭圆 77"/>
              <p:cNvSpPr/>
              <p:nvPr>
                <p:custDataLst>
                  <p:tags r:id="rId7"/>
                </p:custDataLst>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84" name="PA_文本框 75"/>
            <p:cNvSpPr txBox="1"/>
            <p:nvPr>
              <p:custDataLst>
                <p:tags r:id="rId6"/>
              </p:custDataLst>
            </p:nvPr>
          </p:nvSpPr>
          <p:spPr>
            <a:xfrm>
              <a:off x="1061313" y="3349253"/>
              <a:ext cx="1774713" cy="204724"/>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lang="en-US" altLang="zh-CN" dirty="0">
                  <a:solidFill>
                    <a:prstClr val="white"/>
                  </a:solidFill>
                  <a:cs typeface="+mn-ea"/>
                  <a:sym typeface="+mn-lt"/>
                </a:rPr>
                <a:t>NFC</a:t>
              </a:r>
              <a:r>
                <a:rPr lang="zh-CN" altLang="en-US" dirty="0">
                  <a:solidFill>
                    <a:prstClr val="white"/>
                  </a:solidFill>
                  <a:cs typeface="+mn-ea"/>
                  <a:sym typeface="+mn-lt"/>
                </a:rPr>
                <a:t>标签便捷管理</a:t>
              </a:r>
              <a:endParaRPr kumimoji="0" lang="zh-CN" altLang="en-US" sz="1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pic>
        <p:nvPicPr>
          <p:cNvPr id="17" name="图片 16" descr="图形用户界面, 文本, 应用程序, 电子邮件&#10;&#10;描述已自动生成">
            <a:extLst>
              <a:ext uri="{FF2B5EF4-FFF2-40B4-BE49-F238E27FC236}">
                <a16:creationId xmlns:a16="http://schemas.microsoft.com/office/drawing/2014/main" id="{76FFC2A9-EA9B-EF01-6D20-07F4B9500FF6}"/>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2817904" y="1230826"/>
            <a:ext cx="5975060" cy="3301577"/>
          </a:xfrm>
          <a:prstGeom prst="rect">
            <a:avLst/>
          </a:prstGeom>
        </p:spPr>
      </p:pic>
    </p:spTree>
    <p:extLst>
      <p:ext uri="{BB962C8B-B14F-4D97-AF65-F5344CB8AC3E}">
        <p14:creationId xmlns:p14="http://schemas.microsoft.com/office/powerpoint/2010/main" val="4138709073"/>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60"/>
          <p:cNvSpPr/>
          <p:nvPr/>
        </p:nvSpPr>
        <p:spPr>
          <a:xfrm>
            <a:off x="266700" y="239713"/>
            <a:ext cx="49213" cy="423863"/>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Arial" panose="020B0604020202020204"/>
              <a:ea typeface="微软雅黑" panose="020B0503020204020204" charset="-122"/>
              <a:sym typeface="Arial" panose="020B0604020202020204"/>
            </a:endParaRPr>
          </a:p>
        </p:txBody>
      </p:sp>
      <p:sp>
        <p:nvSpPr>
          <p:cNvPr id="62" name="文本框 61"/>
          <p:cNvSpPr txBox="1"/>
          <p:nvPr/>
        </p:nvSpPr>
        <p:spPr>
          <a:xfrm>
            <a:off x="354013" y="293370"/>
            <a:ext cx="2716213" cy="36830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mn-cs"/>
                <a:sym typeface="Arial" panose="020B0604020202020204"/>
              </a:rPr>
              <a:t>核心技术二</a:t>
            </a:r>
          </a:p>
        </p:txBody>
      </p:sp>
      <p:cxnSp>
        <p:nvCxnSpPr>
          <p:cNvPr id="64" name="直接连接符 63"/>
          <p:cNvCxnSpPr/>
          <p:nvPr/>
        </p:nvCxnSpPr>
        <p:spPr>
          <a:xfrm>
            <a:off x="266700" y="731838"/>
            <a:ext cx="8423275"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967865" y="317500"/>
            <a:ext cx="6026150" cy="306705"/>
          </a:xfrm>
          <a:prstGeom prst="rect">
            <a:avLst/>
          </a:prstGeom>
          <a:noFill/>
        </p:spPr>
        <p:txBody>
          <a:bodyPr wrap="square" rtlCol="0">
            <a:spAutoFit/>
          </a:bodyPr>
          <a:lstStyle/>
          <a:p>
            <a:r>
              <a:rPr lang="zh-CN" altLang="en-US" sz="1400">
                <a:solidFill>
                  <a:schemeClr val="bg1"/>
                </a:solidFill>
                <a:sym typeface="+mn-ea"/>
              </a:rPr>
              <a:t>智能化的育种平台、提供用户友好型交互</a:t>
            </a:r>
          </a:p>
        </p:txBody>
      </p:sp>
      <p:grpSp>
        <p:nvGrpSpPr>
          <p:cNvPr id="3" name="Group 9"/>
          <p:cNvGrpSpPr/>
          <p:nvPr/>
        </p:nvGrpSpPr>
        <p:grpSpPr>
          <a:xfrm>
            <a:off x="351036" y="953700"/>
            <a:ext cx="341147" cy="490299"/>
            <a:chOff x="-3175" y="-3175"/>
            <a:chExt cx="341313" cy="490538"/>
          </a:xfrm>
          <a:solidFill>
            <a:schemeClr val="bg1"/>
          </a:solidFill>
        </p:grpSpPr>
        <p:sp>
          <p:nvSpPr>
            <p:cNvPr id="4" name="Freeform 16"/>
            <p:cNvSpPr>
              <a:spLocks noEditPoints="1"/>
            </p:cNvSpPr>
            <p:nvPr/>
          </p:nvSpPr>
          <p:spPr>
            <a:xfrm>
              <a:off x="-3175" y="-3175"/>
              <a:ext cx="341313" cy="490538"/>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4 w 88"/>
                <a:gd name="T15" fmla="*/ 109 h 128"/>
                <a:gd name="T16" fmla="*/ 35 w 88"/>
                <a:gd name="T17" fmla="*/ 111 h 128"/>
                <a:gd name="T18" fmla="*/ 32 w 88"/>
                <a:gd name="T19" fmla="*/ 104 h 128"/>
                <a:gd name="T20" fmla="*/ 32 w 88"/>
                <a:gd name="T21" fmla="*/ 103 h 128"/>
                <a:gd name="T22" fmla="*/ 57 w 88"/>
                <a:gd name="T23" fmla="*/ 100 h 128"/>
                <a:gd name="T24" fmla="*/ 56 w 88"/>
                <a:gd name="T25" fmla="*/ 104 h 128"/>
                <a:gd name="T26" fmla="*/ 54 w 88"/>
                <a:gd name="T27" fmla="*/ 109 h 128"/>
                <a:gd name="T28" fmla="*/ 31 w 88"/>
                <a:gd name="T29" fmla="*/ 100 h 128"/>
                <a:gd name="T30" fmla="*/ 28 w 88"/>
                <a:gd name="T31" fmla="*/ 92 h 128"/>
                <a:gd name="T32" fmla="*/ 60 w 88"/>
                <a:gd name="T33" fmla="*/ 92 h 128"/>
                <a:gd name="T34" fmla="*/ 58 w 88"/>
                <a:gd name="T35" fmla="*/ 96 h 128"/>
                <a:gd name="T36" fmla="*/ 31 w 88"/>
                <a:gd name="T37" fmla="*/ 100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5 w 88"/>
                <a:gd name="T49" fmla="*/ 84 h 128"/>
                <a:gd name="T50" fmla="*/ 19 w 88"/>
                <a:gd name="T51" fmla="*/ 71 h 128"/>
                <a:gd name="T52" fmla="*/ 8 w 88"/>
                <a:gd name="T53" fmla="*/ 44 h 128"/>
                <a:gd name="T54" fmla="*/ 44 w 88"/>
                <a:gd name="T55" fmla="*/ 8 h 128"/>
                <a:gd name="T56" fmla="*/ 80 w 88"/>
                <a:gd name="T57" fmla="*/ 44 h 128"/>
                <a:gd name="T58" fmla="*/ 69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20"/>
                    <a:pt x="0" y="44"/>
                  </a:cubicBezTo>
                  <a:cubicBezTo>
                    <a:pt x="0" y="60"/>
                    <a:pt x="15" y="77"/>
                    <a:pt x="20" y="92"/>
                  </a:cubicBezTo>
                  <a:cubicBezTo>
                    <a:pt x="28" y="115"/>
                    <a:pt x="27" y="128"/>
                    <a:pt x="44" y="128"/>
                  </a:cubicBezTo>
                  <a:cubicBezTo>
                    <a:pt x="61" y="128"/>
                    <a:pt x="60" y="115"/>
                    <a:pt x="68" y="92"/>
                  </a:cubicBezTo>
                  <a:cubicBezTo>
                    <a:pt x="73" y="77"/>
                    <a:pt x="88" y="60"/>
                    <a:pt x="88" y="44"/>
                  </a:cubicBezTo>
                  <a:cubicBezTo>
                    <a:pt x="88" y="20"/>
                    <a:pt x="68" y="0"/>
                    <a:pt x="44" y="0"/>
                  </a:cubicBezTo>
                  <a:close/>
                  <a:moveTo>
                    <a:pt x="54" y="109"/>
                  </a:moveTo>
                  <a:cubicBezTo>
                    <a:pt x="35" y="111"/>
                    <a:pt x="35" y="111"/>
                    <a:pt x="35" y="111"/>
                  </a:cubicBezTo>
                  <a:cubicBezTo>
                    <a:pt x="34" y="109"/>
                    <a:pt x="33" y="107"/>
                    <a:pt x="32" y="104"/>
                  </a:cubicBezTo>
                  <a:cubicBezTo>
                    <a:pt x="32" y="104"/>
                    <a:pt x="32" y="104"/>
                    <a:pt x="32" y="103"/>
                  </a:cubicBezTo>
                  <a:cubicBezTo>
                    <a:pt x="57" y="100"/>
                    <a:pt x="57" y="100"/>
                    <a:pt x="57" y="100"/>
                  </a:cubicBezTo>
                  <a:cubicBezTo>
                    <a:pt x="57" y="102"/>
                    <a:pt x="56" y="103"/>
                    <a:pt x="56" y="104"/>
                  </a:cubicBezTo>
                  <a:cubicBezTo>
                    <a:pt x="55" y="106"/>
                    <a:pt x="55" y="107"/>
                    <a:pt x="54" y="109"/>
                  </a:cubicBezTo>
                  <a:close/>
                  <a:moveTo>
                    <a:pt x="31" y="100"/>
                  </a:moveTo>
                  <a:cubicBezTo>
                    <a:pt x="30" y="97"/>
                    <a:pt x="29" y="95"/>
                    <a:pt x="28" y="92"/>
                  </a:cubicBezTo>
                  <a:cubicBezTo>
                    <a:pt x="60" y="92"/>
                    <a:pt x="60" y="92"/>
                    <a:pt x="60" y="92"/>
                  </a:cubicBezTo>
                  <a:cubicBezTo>
                    <a:pt x="59" y="93"/>
                    <a:pt x="59" y="95"/>
                    <a:pt x="58" y="96"/>
                  </a:cubicBezTo>
                  <a:lnTo>
                    <a:pt x="31" y="100"/>
                  </a:lnTo>
                  <a:close/>
                  <a:moveTo>
                    <a:pt x="44" y="120"/>
                  </a:moveTo>
                  <a:cubicBezTo>
                    <a:pt x="40" y="120"/>
                    <a:pt x="38" y="120"/>
                    <a:pt x="36" y="115"/>
                  </a:cubicBezTo>
                  <a:cubicBezTo>
                    <a:pt x="53" y="113"/>
                    <a:pt x="53" y="113"/>
                    <a:pt x="53" y="113"/>
                  </a:cubicBezTo>
                  <a:cubicBezTo>
                    <a:pt x="51" y="119"/>
                    <a:pt x="49" y="120"/>
                    <a:pt x="44" y="120"/>
                  </a:cubicBezTo>
                  <a:close/>
                  <a:moveTo>
                    <a:pt x="63" y="84"/>
                  </a:moveTo>
                  <a:cubicBezTo>
                    <a:pt x="25" y="84"/>
                    <a:pt x="25" y="84"/>
                    <a:pt x="25" y="84"/>
                  </a:cubicBezTo>
                  <a:cubicBezTo>
                    <a:pt x="23" y="80"/>
                    <a:pt x="21" y="75"/>
                    <a:pt x="19" y="71"/>
                  </a:cubicBezTo>
                  <a:cubicBezTo>
                    <a:pt x="13" y="62"/>
                    <a:pt x="8" y="52"/>
                    <a:pt x="8" y="44"/>
                  </a:cubicBezTo>
                  <a:cubicBezTo>
                    <a:pt x="8" y="24"/>
                    <a:pt x="24" y="8"/>
                    <a:pt x="44" y="8"/>
                  </a:cubicBezTo>
                  <a:cubicBezTo>
                    <a:pt x="64" y="8"/>
                    <a:pt x="80" y="24"/>
                    <a:pt x="80" y="44"/>
                  </a:cubicBezTo>
                  <a:cubicBezTo>
                    <a:pt x="80" y="52"/>
                    <a:pt x="75" y="62"/>
                    <a:pt x="69" y="71"/>
                  </a:cubicBezTo>
                  <a:cubicBezTo>
                    <a:pt x="67" y="75"/>
                    <a:pt x="65" y="80"/>
                    <a:pt x="63"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cs typeface="+mn-ea"/>
                <a:sym typeface="+mn-lt"/>
              </a:endParaRPr>
            </a:p>
          </p:txBody>
        </p:sp>
        <p:sp>
          <p:nvSpPr>
            <p:cNvPr id="6" name="Freeform 17"/>
            <p:cNvSpPr/>
            <p:nvPr/>
          </p:nvSpPr>
          <p:spPr>
            <a:xfrm>
              <a:off x="73025" y="73025"/>
              <a:ext cx="101600" cy="100013"/>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cs typeface="+mn-ea"/>
                <a:sym typeface="+mn-lt"/>
              </a:endParaRPr>
            </a:p>
          </p:txBody>
        </p:sp>
      </p:grpSp>
      <p:sp>
        <p:nvSpPr>
          <p:cNvPr id="19" name="Text Box 10"/>
          <p:cNvSpPr txBox="1">
            <a:spLocks noChangeArrowheads="1"/>
          </p:cNvSpPr>
          <p:nvPr/>
        </p:nvSpPr>
        <p:spPr bwMode="auto">
          <a:xfrm>
            <a:off x="823422" y="949728"/>
            <a:ext cx="3535680" cy="436880"/>
          </a:xfrm>
          <a:prstGeom prst="rect">
            <a:avLst/>
          </a:prstGeom>
          <a:noFill/>
          <a:ln w="9525">
            <a:noFill/>
            <a:miter lim="800000"/>
          </a:ln>
        </p:spPr>
        <p:txBody>
          <a:bodyPr wrap="square" lIns="45720" tIns="22860" rIns="45720" bIns="22860">
            <a:noAutofit/>
          </a:bodyPr>
          <a:lstStyle/>
          <a:p>
            <a:pPr marL="0" marR="0" lvl="0" indent="0" defTabSz="685800" rtl="0" eaLnBrk="1" fontAlgn="auto" latinLnBrk="0" hangingPunct="1">
              <a:lnSpc>
                <a:spcPct val="150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mn-cs"/>
                <a:sym typeface="Arial" panose="020B0604020202020204"/>
              </a:rPr>
              <a:t>智能育种平台</a:t>
            </a:r>
          </a:p>
        </p:txBody>
      </p:sp>
      <p:grpSp>
        <p:nvGrpSpPr>
          <p:cNvPr id="7" name="PA_组合 73"/>
          <p:cNvGrpSpPr/>
          <p:nvPr>
            <p:custDataLst>
              <p:tags r:id="rId1"/>
            </p:custDataLst>
          </p:nvPr>
        </p:nvGrpSpPr>
        <p:grpSpPr>
          <a:xfrm>
            <a:off x="468630" y="1685925"/>
            <a:ext cx="2014217" cy="544830"/>
            <a:chOff x="814328" y="3154564"/>
            <a:chExt cx="2120122" cy="497205"/>
          </a:xfrm>
        </p:grpSpPr>
        <p:grpSp>
          <p:nvGrpSpPr>
            <p:cNvPr id="8" name="组合 7"/>
            <p:cNvGrpSpPr/>
            <p:nvPr/>
          </p:nvGrpSpPr>
          <p:grpSpPr>
            <a:xfrm>
              <a:off x="814328" y="3154564"/>
              <a:ext cx="1995805" cy="497205"/>
              <a:chOff x="2173927" y="3203332"/>
              <a:chExt cx="2532492" cy="630907"/>
            </a:xfrm>
          </p:grpSpPr>
          <p:grpSp>
            <p:nvGrpSpPr>
              <p:cNvPr id="9" name="组合 8"/>
              <p:cNvGrpSpPr/>
              <p:nvPr/>
            </p:nvGrpSpPr>
            <p:grpSpPr>
              <a:xfrm>
                <a:off x="2173927" y="3203332"/>
                <a:ext cx="2532492" cy="630907"/>
                <a:chOff x="4304043" y="873703"/>
                <a:chExt cx="5647179" cy="3170114"/>
              </a:xfrm>
              <a:effectLst>
                <a:outerShdw blurRad="381000" dist="254000" dir="8100000" algn="tr" rotWithShape="0">
                  <a:prstClr val="black">
                    <a:alpha val="40000"/>
                  </a:prstClr>
                </a:outerShdw>
              </a:effectLst>
            </p:grpSpPr>
            <p:sp>
              <p:nvSpPr>
                <p:cNvPr id="10" name="PA_圆角矩形 78"/>
                <p:cNvSpPr/>
                <p:nvPr>
                  <p:custDataLst>
                    <p:tags r:id="rId24"/>
                  </p:custDataLst>
                </p:nvPr>
              </p:nvSpPr>
              <p:spPr>
                <a:xfrm>
                  <a:off x="4304043" y="873703"/>
                  <a:ext cx="5647179" cy="3170114"/>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1" name="PA_圆角矩形 79"/>
                <p:cNvSpPr/>
                <p:nvPr>
                  <p:custDataLst>
                    <p:tags r:id="rId25"/>
                  </p:custDataLst>
                </p:nvPr>
              </p:nvSpPr>
              <p:spPr>
                <a:xfrm>
                  <a:off x="4350758" y="1068039"/>
                  <a:ext cx="5600463" cy="2971729"/>
                </a:xfrm>
                <a:prstGeom prst="roundRect">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12" name="PA_椭圆 77"/>
              <p:cNvSpPr/>
              <p:nvPr>
                <p:custDataLst>
                  <p:tags r:id="rId23"/>
                </p:custDataLst>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13" name="PA_文本框 75"/>
            <p:cNvSpPr txBox="1"/>
            <p:nvPr>
              <p:custDataLst>
                <p:tags r:id="rId22"/>
              </p:custDataLst>
            </p:nvPr>
          </p:nvSpPr>
          <p:spPr>
            <a:xfrm>
              <a:off x="986101" y="3337376"/>
              <a:ext cx="1948349" cy="19644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lang="zh-CN" altLang="en-US" dirty="0">
                  <a:solidFill>
                    <a:prstClr val="white"/>
                  </a:solidFill>
                  <a:cs typeface="+mn-ea"/>
                  <a:sym typeface="+mn-lt"/>
                </a:rPr>
                <a:t>跨平台</a:t>
              </a:r>
              <a:r>
                <a:rPr lang="en-US" altLang="zh-CN" dirty="0">
                  <a:solidFill>
                    <a:prstClr val="white"/>
                  </a:solidFill>
                  <a:cs typeface="+mn-ea"/>
                  <a:sym typeface="+mn-lt"/>
                </a:rPr>
                <a:t>UI</a:t>
              </a:r>
              <a:r>
                <a:rPr lang="zh-CN" altLang="en-US" dirty="0">
                  <a:solidFill>
                    <a:prstClr val="white"/>
                  </a:solidFill>
                  <a:cs typeface="+mn-ea"/>
                  <a:sym typeface="+mn-lt"/>
                </a:rPr>
                <a:t>界面适配</a:t>
              </a:r>
            </a:p>
          </p:txBody>
        </p:sp>
      </p:grpSp>
      <p:grpSp>
        <p:nvGrpSpPr>
          <p:cNvPr id="34" name="PA_组合 73"/>
          <p:cNvGrpSpPr/>
          <p:nvPr>
            <p:custDataLst>
              <p:tags r:id="rId2"/>
            </p:custDataLst>
          </p:nvPr>
        </p:nvGrpSpPr>
        <p:grpSpPr>
          <a:xfrm>
            <a:off x="468630" y="4258310"/>
            <a:ext cx="1918970" cy="502920"/>
            <a:chOff x="814328" y="3154564"/>
            <a:chExt cx="1995805" cy="497205"/>
          </a:xfrm>
        </p:grpSpPr>
        <p:grpSp>
          <p:nvGrpSpPr>
            <p:cNvPr id="35" name="组合 34"/>
            <p:cNvGrpSpPr/>
            <p:nvPr/>
          </p:nvGrpSpPr>
          <p:grpSpPr>
            <a:xfrm>
              <a:off x="814328" y="3154564"/>
              <a:ext cx="1995805" cy="497205"/>
              <a:chOff x="2173927" y="3203332"/>
              <a:chExt cx="2532492" cy="630907"/>
            </a:xfrm>
          </p:grpSpPr>
          <p:grpSp>
            <p:nvGrpSpPr>
              <p:cNvPr id="38" name="组合 37"/>
              <p:cNvGrpSpPr/>
              <p:nvPr/>
            </p:nvGrpSpPr>
            <p:grpSpPr>
              <a:xfrm>
                <a:off x="2173927" y="3203332"/>
                <a:ext cx="2532492" cy="630907"/>
                <a:chOff x="4304043" y="873703"/>
                <a:chExt cx="5647179" cy="3170114"/>
              </a:xfrm>
              <a:effectLst>
                <a:outerShdw blurRad="381000" dist="254000" dir="8100000" algn="tr" rotWithShape="0">
                  <a:prstClr val="black">
                    <a:alpha val="40000"/>
                  </a:prstClr>
                </a:outerShdw>
              </a:effectLst>
            </p:grpSpPr>
            <p:sp>
              <p:nvSpPr>
                <p:cNvPr id="39" name="PA_圆角矩形 78"/>
                <p:cNvSpPr/>
                <p:nvPr>
                  <p:custDataLst>
                    <p:tags r:id="rId20"/>
                  </p:custDataLst>
                </p:nvPr>
              </p:nvSpPr>
              <p:spPr>
                <a:xfrm>
                  <a:off x="4304043" y="873703"/>
                  <a:ext cx="5647179" cy="3170114"/>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0" name="PA_圆角矩形 79"/>
                <p:cNvSpPr/>
                <p:nvPr>
                  <p:custDataLst>
                    <p:tags r:id="rId21"/>
                  </p:custDataLst>
                </p:nvPr>
              </p:nvSpPr>
              <p:spPr>
                <a:xfrm>
                  <a:off x="4350758" y="1068039"/>
                  <a:ext cx="5600463" cy="2971729"/>
                </a:xfrm>
                <a:prstGeom prst="roundRect">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41" name="PA_椭圆 77"/>
              <p:cNvSpPr/>
              <p:nvPr>
                <p:custDataLst>
                  <p:tags r:id="rId19"/>
                </p:custDataLst>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42" name="PA_文本框 75"/>
            <p:cNvSpPr txBox="1"/>
            <p:nvPr>
              <p:custDataLst>
                <p:tags r:id="rId18"/>
              </p:custDataLst>
            </p:nvPr>
          </p:nvSpPr>
          <p:spPr>
            <a:xfrm>
              <a:off x="1121426" y="3319044"/>
              <a:ext cx="1650403" cy="212996"/>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智能待办清单建议</a:t>
              </a:r>
            </a:p>
          </p:txBody>
        </p:sp>
      </p:grpSp>
      <p:grpSp>
        <p:nvGrpSpPr>
          <p:cNvPr id="43" name="PA_组合 73"/>
          <p:cNvGrpSpPr/>
          <p:nvPr>
            <p:custDataLst>
              <p:tags r:id="rId3"/>
            </p:custDataLst>
          </p:nvPr>
        </p:nvGrpSpPr>
        <p:grpSpPr>
          <a:xfrm>
            <a:off x="472440" y="2355850"/>
            <a:ext cx="1892300" cy="515620"/>
            <a:chOff x="814328" y="3154564"/>
            <a:chExt cx="1995805" cy="497205"/>
          </a:xfrm>
        </p:grpSpPr>
        <p:grpSp>
          <p:nvGrpSpPr>
            <p:cNvPr id="45" name="组合 44"/>
            <p:cNvGrpSpPr/>
            <p:nvPr/>
          </p:nvGrpSpPr>
          <p:grpSpPr>
            <a:xfrm>
              <a:off x="814328" y="3154564"/>
              <a:ext cx="1995805" cy="497205"/>
              <a:chOff x="2173927" y="3203332"/>
              <a:chExt cx="2532492" cy="630907"/>
            </a:xfrm>
          </p:grpSpPr>
          <p:grpSp>
            <p:nvGrpSpPr>
              <p:cNvPr id="46" name="组合 45"/>
              <p:cNvGrpSpPr/>
              <p:nvPr/>
            </p:nvGrpSpPr>
            <p:grpSpPr>
              <a:xfrm>
                <a:off x="2173927" y="3203332"/>
                <a:ext cx="2532492" cy="630907"/>
                <a:chOff x="4304043" y="873703"/>
                <a:chExt cx="5647179" cy="3170114"/>
              </a:xfrm>
              <a:effectLst>
                <a:outerShdw blurRad="381000" dist="254000" dir="8100000" algn="tr" rotWithShape="0">
                  <a:prstClr val="black">
                    <a:alpha val="40000"/>
                  </a:prstClr>
                </a:outerShdw>
              </a:effectLst>
            </p:grpSpPr>
            <p:sp>
              <p:nvSpPr>
                <p:cNvPr id="47" name="PA_圆角矩形 78"/>
                <p:cNvSpPr/>
                <p:nvPr>
                  <p:custDataLst>
                    <p:tags r:id="rId16"/>
                  </p:custDataLst>
                </p:nvPr>
              </p:nvSpPr>
              <p:spPr>
                <a:xfrm>
                  <a:off x="4304043" y="873703"/>
                  <a:ext cx="5647179" cy="3170114"/>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8" name="PA_圆角矩形 79"/>
                <p:cNvSpPr/>
                <p:nvPr>
                  <p:custDataLst>
                    <p:tags r:id="rId17"/>
                  </p:custDataLst>
                </p:nvPr>
              </p:nvSpPr>
              <p:spPr>
                <a:xfrm>
                  <a:off x="4350758" y="1068039"/>
                  <a:ext cx="5600463" cy="2971729"/>
                </a:xfrm>
                <a:prstGeom prst="roundRect">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49" name="PA_椭圆 77"/>
              <p:cNvSpPr/>
              <p:nvPr>
                <p:custDataLst>
                  <p:tags r:id="rId15"/>
                </p:custDataLst>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50" name="PA_文本框 75"/>
            <p:cNvSpPr txBox="1"/>
            <p:nvPr>
              <p:custDataLst>
                <p:tags r:id="rId14"/>
              </p:custDataLst>
            </p:nvPr>
          </p:nvSpPr>
          <p:spPr>
            <a:xfrm>
              <a:off x="1165853" y="3346183"/>
              <a:ext cx="1585595" cy="207750"/>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高可用性和安全性</a:t>
              </a:r>
            </a:p>
          </p:txBody>
        </p:sp>
      </p:grpSp>
      <p:grpSp>
        <p:nvGrpSpPr>
          <p:cNvPr id="51" name="PA_组合 73"/>
          <p:cNvGrpSpPr/>
          <p:nvPr>
            <p:custDataLst>
              <p:tags r:id="rId4"/>
            </p:custDataLst>
          </p:nvPr>
        </p:nvGrpSpPr>
        <p:grpSpPr>
          <a:xfrm>
            <a:off x="468630" y="2997835"/>
            <a:ext cx="1925320" cy="492760"/>
            <a:chOff x="814328" y="3154564"/>
            <a:chExt cx="1995805" cy="497205"/>
          </a:xfrm>
        </p:grpSpPr>
        <p:grpSp>
          <p:nvGrpSpPr>
            <p:cNvPr id="52" name="组合 51"/>
            <p:cNvGrpSpPr/>
            <p:nvPr/>
          </p:nvGrpSpPr>
          <p:grpSpPr>
            <a:xfrm>
              <a:off x="814328" y="3154564"/>
              <a:ext cx="1995805" cy="497205"/>
              <a:chOff x="2173927" y="3203332"/>
              <a:chExt cx="2532492" cy="630907"/>
            </a:xfrm>
          </p:grpSpPr>
          <p:grpSp>
            <p:nvGrpSpPr>
              <p:cNvPr id="54" name="组合 53"/>
              <p:cNvGrpSpPr/>
              <p:nvPr/>
            </p:nvGrpSpPr>
            <p:grpSpPr>
              <a:xfrm>
                <a:off x="2173927" y="3203332"/>
                <a:ext cx="2532492" cy="630907"/>
                <a:chOff x="4304043" y="873703"/>
                <a:chExt cx="5647179" cy="3170114"/>
              </a:xfrm>
              <a:effectLst>
                <a:outerShdw blurRad="381000" dist="254000" dir="8100000" algn="tr" rotWithShape="0">
                  <a:prstClr val="black">
                    <a:alpha val="40000"/>
                  </a:prstClr>
                </a:outerShdw>
              </a:effectLst>
            </p:grpSpPr>
            <p:sp>
              <p:nvSpPr>
                <p:cNvPr id="55" name="PA_圆角矩形 78"/>
                <p:cNvSpPr/>
                <p:nvPr>
                  <p:custDataLst>
                    <p:tags r:id="rId12"/>
                  </p:custDataLst>
                </p:nvPr>
              </p:nvSpPr>
              <p:spPr>
                <a:xfrm>
                  <a:off x="4304043" y="873703"/>
                  <a:ext cx="5647179" cy="3170114"/>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56" name="PA_圆角矩形 79"/>
                <p:cNvSpPr/>
                <p:nvPr>
                  <p:custDataLst>
                    <p:tags r:id="rId13"/>
                  </p:custDataLst>
                </p:nvPr>
              </p:nvSpPr>
              <p:spPr>
                <a:xfrm>
                  <a:off x="4350759" y="1068036"/>
                  <a:ext cx="5600463" cy="2971728"/>
                </a:xfrm>
                <a:prstGeom prst="roundRect">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58" name="PA_椭圆 77"/>
              <p:cNvSpPr/>
              <p:nvPr>
                <p:custDataLst>
                  <p:tags r:id="rId11"/>
                </p:custDataLst>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59" name="PA_文本框 75"/>
            <p:cNvSpPr txBox="1"/>
            <p:nvPr>
              <p:custDataLst>
                <p:tags r:id="rId10"/>
              </p:custDataLst>
            </p:nvPr>
          </p:nvSpPr>
          <p:spPr>
            <a:xfrm>
              <a:off x="1134606" y="3325696"/>
              <a:ext cx="1585595" cy="21738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可二次开发和定制</a:t>
              </a:r>
            </a:p>
          </p:txBody>
        </p:sp>
      </p:grpSp>
      <p:grpSp>
        <p:nvGrpSpPr>
          <p:cNvPr id="60" name="PA_组合 73"/>
          <p:cNvGrpSpPr/>
          <p:nvPr>
            <p:custDataLst>
              <p:tags r:id="rId5"/>
            </p:custDataLst>
          </p:nvPr>
        </p:nvGrpSpPr>
        <p:grpSpPr>
          <a:xfrm>
            <a:off x="472440" y="3599180"/>
            <a:ext cx="1933574" cy="523240"/>
            <a:chOff x="814328" y="3154564"/>
            <a:chExt cx="2021698" cy="497205"/>
          </a:xfrm>
        </p:grpSpPr>
        <p:grpSp>
          <p:nvGrpSpPr>
            <p:cNvPr id="14" name="组合 13"/>
            <p:cNvGrpSpPr/>
            <p:nvPr/>
          </p:nvGrpSpPr>
          <p:grpSpPr>
            <a:xfrm>
              <a:off x="814328" y="3154564"/>
              <a:ext cx="1995805" cy="497205"/>
              <a:chOff x="2173927" y="3203332"/>
              <a:chExt cx="2532492" cy="630907"/>
            </a:xfrm>
          </p:grpSpPr>
          <p:grpSp>
            <p:nvGrpSpPr>
              <p:cNvPr id="15" name="组合 14"/>
              <p:cNvGrpSpPr/>
              <p:nvPr/>
            </p:nvGrpSpPr>
            <p:grpSpPr>
              <a:xfrm>
                <a:off x="2173927" y="3203332"/>
                <a:ext cx="2532492" cy="630907"/>
                <a:chOff x="4304043" y="873703"/>
                <a:chExt cx="5647179" cy="3170114"/>
              </a:xfrm>
              <a:effectLst>
                <a:outerShdw blurRad="381000" dist="254000" dir="8100000" algn="tr" rotWithShape="0">
                  <a:prstClr val="black">
                    <a:alpha val="40000"/>
                  </a:prstClr>
                </a:outerShdw>
              </a:effectLst>
            </p:grpSpPr>
            <p:sp>
              <p:nvSpPr>
                <p:cNvPr id="63" name="PA_圆角矩形 78"/>
                <p:cNvSpPr/>
                <p:nvPr>
                  <p:custDataLst>
                    <p:tags r:id="rId8"/>
                  </p:custDataLst>
                </p:nvPr>
              </p:nvSpPr>
              <p:spPr>
                <a:xfrm>
                  <a:off x="4304043" y="873703"/>
                  <a:ext cx="5647179" cy="3170114"/>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6" name="PA_圆角矩形 79"/>
                <p:cNvSpPr/>
                <p:nvPr>
                  <p:custDataLst>
                    <p:tags r:id="rId9"/>
                  </p:custDataLst>
                </p:nvPr>
              </p:nvSpPr>
              <p:spPr>
                <a:xfrm>
                  <a:off x="4350758" y="1068039"/>
                  <a:ext cx="5600463" cy="2971729"/>
                </a:xfrm>
                <a:prstGeom prst="roundRect">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81" name="PA_椭圆 77"/>
              <p:cNvSpPr/>
              <p:nvPr>
                <p:custDataLst>
                  <p:tags r:id="rId7"/>
                </p:custDataLst>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84" name="PA_文本框 75"/>
            <p:cNvSpPr txBox="1"/>
            <p:nvPr>
              <p:custDataLst>
                <p:tags r:id="rId6"/>
              </p:custDataLst>
            </p:nvPr>
          </p:nvSpPr>
          <p:spPr>
            <a:xfrm>
              <a:off x="1061313" y="3349253"/>
              <a:ext cx="1774713" cy="204724"/>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即时设备通知汇报</a:t>
              </a:r>
            </a:p>
          </p:txBody>
        </p:sp>
      </p:grpSp>
      <p:pic>
        <p:nvPicPr>
          <p:cNvPr id="18" name="图片 17">
            <a:extLst>
              <a:ext uri="{FF2B5EF4-FFF2-40B4-BE49-F238E27FC236}">
                <a16:creationId xmlns:a16="http://schemas.microsoft.com/office/drawing/2014/main" id="{F99E1BAA-31BE-A610-3AA8-204C28404266}"/>
              </a:ext>
            </a:extLst>
          </p:cNvPr>
          <p:cNvPicPr>
            <a:picLocks noChangeAspect="1"/>
          </p:cNvPicPr>
          <p:nvPr/>
        </p:nvPicPr>
        <p:blipFill>
          <a:blip r:embed="rId28" cstate="print">
            <a:extLst>
              <a:ext uri="{28A0092B-C50C-407E-A947-70E740481C1C}">
                <a14:useLocalDpi xmlns:a14="http://schemas.microsoft.com/office/drawing/2010/main" val="0"/>
              </a:ext>
            </a:extLst>
          </a:blip>
          <a:srcRect/>
          <a:stretch/>
        </p:blipFill>
        <p:spPr>
          <a:xfrm>
            <a:off x="3176612" y="1169915"/>
            <a:ext cx="1658394" cy="3588937"/>
          </a:xfrm>
          <a:prstGeom prst="rect">
            <a:avLst/>
          </a:prstGeom>
        </p:spPr>
      </p:pic>
      <p:pic>
        <p:nvPicPr>
          <p:cNvPr id="17" name="图片 16">
            <a:extLst>
              <a:ext uri="{FF2B5EF4-FFF2-40B4-BE49-F238E27FC236}">
                <a16:creationId xmlns:a16="http://schemas.microsoft.com/office/drawing/2014/main" id="{344A8E08-11BC-72D9-5F90-2CB23949E744}"/>
              </a:ext>
            </a:extLst>
          </p:cNvPr>
          <p:cNvPicPr>
            <a:picLocks noChangeAspect="1"/>
          </p:cNvPicPr>
          <p:nvPr/>
        </p:nvPicPr>
        <p:blipFill rotWithShape="1">
          <a:blip r:embed="rId29"/>
          <a:srcRect l="1809" r="3698" b="3181"/>
          <a:stretch/>
        </p:blipFill>
        <p:spPr>
          <a:xfrm>
            <a:off x="5310909" y="1168168"/>
            <a:ext cx="2715433" cy="3588935"/>
          </a:xfrm>
          <a:prstGeom prst="rect">
            <a:avLst/>
          </a:prstGeom>
        </p:spPr>
      </p:pic>
    </p:spTree>
    <p:extLst>
      <p:ext uri="{BB962C8B-B14F-4D97-AF65-F5344CB8AC3E}">
        <p14:creationId xmlns:p14="http://schemas.microsoft.com/office/powerpoint/2010/main" val="3868599680"/>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60"/>
          <p:cNvSpPr/>
          <p:nvPr/>
        </p:nvSpPr>
        <p:spPr>
          <a:xfrm>
            <a:off x="266700" y="239713"/>
            <a:ext cx="49213" cy="423863"/>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Arial" panose="020B0604020202020204"/>
              <a:ea typeface="微软雅黑" panose="020B0503020204020204" charset="-122"/>
              <a:sym typeface="Arial" panose="020B0604020202020204"/>
            </a:endParaRPr>
          </a:p>
        </p:txBody>
      </p:sp>
      <p:sp>
        <p:nvSpPr>
          <p:cNvPr id="62" name="文本框 61"/>
          <p:cNvSpPr txBox="1"/>
          <p:nvPr/>
        </p:nvSpPr>
        <p:spPr>
          <a:xfrm>
            <a:off x="354013" y="293370"/>
            <a:ext cx="2716213" cy="36830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mn-cs"/>
                <a:sym typeface="Arial" panose="020B0604020202020204"/>
              </a:rPr>
              <a:t>核心技术二</a:t>
            </a:r>
          </a:p>
        </p:txBody>
      </p:sp>
      <p:cxnSp>
        <p:nvCxnSpPr>
          <p:cNvPr id="64" name="直接连接符 63"/>
          <p:cNvCxnSpPr/>
          <p:nvPr/>
        </p:nvCxnSpPr>
        <p:spPr>
          <a:xfrm>
            <a:off x="266700" y="731838"/>
            <a:ext cx="8423275"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967865" y="317500"/>
            <a:ext cx="6026150" cy="306705"/>
          </a:xfrm>
          <a:prstGeom prst="rect">
            <a:avLst/>
          </a:prstGeom>
          <a:noFill/>
        </p:spPr>
        <p:txBody>
          <a:bodyPr wrap="square" rtlCol="0">
            <a:spAutoFit/>
          </a:bodyPr>
          <a:lstStyle/>
          <a:p>
            <a:r>
              <a:rPr lang="zh-CN" altLang="en-US" sz="1400">
                <a:solidFill>
                  <a:schemeClr val="bg1"/>
                </a:solidFill>
                <a:sym typeface="+mn-ea"/>
              </a:rPr>
              <a:t>智能化的育种平台、提供用户友好型交互</a:t>
            </a:r>
          </a:p>
        </p:txBody>
      </p:sp>
      <p:grpSp>
        <p:nvGrpSpPr>
          <p:cNvPr id="3" name="Group 9"/>
          <p:cNvGrpSpPr/>
          <p:nvPr/>
        </p:nvGrpSpPr>
        <p:grpSpPr>
          <a:xfrm>
            <a:off x="351036" y="953700"/>
            <a:ext cx="341147" cy="490299"/>
            <a:chOff x="-3175" y="-3175"/>
            <a:chExt cx="341313" cy="490538"/>
          </a:xfrm>
          <a:solidFill>
            <a:schemeClr val="bg1"/>
          </a:solidFill>
        </p:grpSpPr>
        <p:sp>
          <p:nvSpPr>
            <p:cNvPr id="4" name="Freeform 16"/>
            <p:cNvSpPr>
              <a:spLocks noEditPoints="1"/>
            </p:cNvSpPr>
            <p:nvPr/>
          </p:nvSpPr>
          <p:spPr>
            <a:xfrm>
              <a:off x="-3175" y="-3175"/>
              <a:ext cx="341313" cy="490538"/>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4 w 88"/>
                <a:gd name="T15" fmla="*/ 109 h 128"/>
                <a:gd name="T16" fmla="*/ 35 w 88"/>
                <a:gd name="T17" fmla="*/ 111 h 128"/>
                <a:gd name="T18" fmla="*/ 32 w 88"/>
                <a:gd name="T19" fmla="*/ 104 h 128"/>
                <a:gd name="T20" fmla="*/ 32 w 88"/>
                <a:gd name="T21" fmla="*/ 103 h 128"/>
                <a:gd name="T22" fmla="*/ 57 w 88"/>
                <a:gd name="T23" fmla="*/ 100 h 128"/>
                <a:gd name="T24" fmla="*/ 56 w 88"/>
                <a:gd name="T25" fmla="*/ 104 h 128"/>
                <a:gd name="T26" fmla="*/ 54 w 88"/>
                <a:gd name="T27" fmla="*/ 109 h 128"/>
                <a:gd name="T28" fmla="*/ 31 w 88"/>
                <a:gd name="T29" fmla="*/ 100 h 128"/>
                <a:gd name="T30" fmla="*/ 28 w 88"/>
                <a:gd name="T31" fmla="*/ 92 h 128"/>
                <a:gd name="T32" fmla="*/ 60 w 88"/>
                <a:gd name="T33" fmla="*/ 92 h 128"/>
                <a:gd name="T34" fmla="*/ 58 w 88"/>
                <a:gd name="T35" fmla="*/ 96 h 128"/>
                <a:gd name="T36" fmla="*/ 31 w 88"/>
                <a:gd name="T37" fmla="*/ 100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5 w 88"/>
                <a:gd name="T49" fmla="*/ 84 h 128"/>
                <a:gd name="T50" fmla="*/ 19 w 88"/>
                <a:gd name="T51" fmla="*/ 71 h 128"/>
                <a:gd name="T52" fmla="*/ 8 w 88"/>
                <a:gd name="T53" fmla="*/ 44 h 128"/>
                <a:gd name="T54" fmla="*/ 44 w 88"/>
                <a:gd name="T55" fmla="*/ 8 h 128"/>
                <a:gd name="T56" fmla="*/ 80 w 88"/>
                <a:gd name="T57" fmla="*/ 44 h 128"/>
                <a:gd name="T58" fmla="*/ 69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20"/>
                    <a:pt x="0" y="44"/>
                  </a:cubicBezTo>
                  <a:cubicBezTo>
                    <a:pt x="0" y="60"/>
                    <a:pt x="15" y="77"/>
                    <a:pt x="20" y="92"/>
                  </a:cubicBezTo>
                  <a:cubicBezTo>
                    <a:pt x="28" y="115"/>
                    <a:pt x="27" y="128"/>
                    <a:pt x="44" y="128"/>
                  </a:cubicBezTo>
                  <a:cubicBezTo>
                    <a:pt x="61" y="128"/>
                    <a:pt x="60" y="115"/>
                    <a:pt x="68" y="92"/>
                  </a:cubicBezTo>
                  <a:cubicBezTo>
                    <a:pt x="73" y="77"/>
                    <a:pt x="88" y="60"/>
                    <a:pt x="88" y="44"/>
                  </a:cubicBezTo>
                  <a:cubicBezTo>
                    <a:pt x="88" y="20"/>
                    <a:pt x="68" y="0"/>
                    <a:pt x="44" y="0"/>
                  </a:cubicBezTo>
                  <a:close/>
                  <a:moveTo>
                    <a:pt x="54" y="109"/>
                  </a:moveTo>
                  <a:cubicBezTo>
                    <a:pt x="35" y="111"/>
                    <a:pt x="35" y="111"/>
                    <a:pt x="35" y="111"/>
                  </a:cubicBezTo>
                  <a:cubicBezTo>
                    <a:pt x="34" y="109"/>
                    <a:pt x="33" y="107"/>
                    <a:pt x="32" y="104"/>
                  </a:cubicBezTo>
                  <a:cubicBezTo>
                    <a:pt x="32" y="104"/>
                    <a:pt x="32" y="104"/>
                    <a:pt x="32" y="103"/>
                  </a:cubicBezTo>
                  <a:cubicBezTo>
                    <a:pt x="57" y="100"/>
                    <a:pt x="57" y="100"/>
                    <a:pt x="57" y="100"/>
                  </a:cubicBezTo>
                  <a:cubicBezTo>
                    <a:pt x="57" y="102"/>
                    <a:pt x="56" y="103"/>
                    <a:pt x="56" y="104"/>
                  </a:cubicBezTo>
                  <a:cubicBezTo>
                    <a:pt x="55" y="106"/>
                    <a:pt x="55" y="107"/>
                    <a:pt x="54" y="109"/>
                  </a:cubicBezTo>
                  <a:close/>
                  <a:moveTo>
                    <a:pt x="31" y="100"/>
                  </a:moveTo>
                  <a:cubicBezTo>
                    <a:pt x="30" y="97"/>
                    <a:pt x="29" y="95"/>
                    <a:pt x="28" y="92"/>
                  </a:cubicBezTo>
                  <a:cubicBezTo>
                    <a:pt x="60" y="92"/>
                    <a:pt x="60" y="92"/>
                    <a:pt x="60" y="92"/>
                  </a:cubicBezTo>
                  <a:cubicBezTo>
                    <a:pt x="59" y="93"/>
                    <a:pt x="59" y="95"/>
                    <a:pt x="58" y="96"/>
                  </a:cubicBezTo>
                  <a:lnTo>
                    <a:pt x="31" y="100"/>
                  </a:lnTo>
                  <a:close/>
                  <a:moveTo>
                    <a:pt x="44" y="120"/>
                  </a:moveTo>
                  <a:cubicBezTo>
                    <a:pt x="40" y="120"/>
                    <a:pt x="38" y="120"/>
                    <a:pt x="36" y="115"/>
                  </a:cubicBezTo>
                  <a:cubicBezTo>
                    <a:pt x="53" y="113"/>
                    <a:pt x="53" y="113"/>
                    <a:pt x="53" y="113"/>
                  </a:cubicBezTo>
                  <a:cubicBezTo>
                    <a:pt x="51" y="119"/>
                    <a:pt x="49" y="120"/>
                    <a:pt x="44" y="120"/>
                  </a:cubicBezTo>
                  <a:close/>
                  <a:moveTo>
                    <a:pt x="63" y="84"/>
                  </a:moveTo>
                  <a:cubicBezTo>
                    <a:pt x="25" y="84"/>
                    <a:pt x="25" y="84"/>
                    <a:pt x="25" y="84"/>
                  </a:cubicBezTo>
                  <a:cubicBezTo>
                    <a:pt x="23" y="80"/>
                    <a:pt x="21" y="75"/>
                    <a:pt x="19" y="71"/>
                  </a:cubicBezTo>
                  <a:cubicBezTo>
                    <a:pt x="13" y="62"/>
                    <a:pt x="8" y="52"/>
                    <a:pt x="8" y="44"/>
                  </a:cubicBezTo>
                  <a:cubicBezTo>
                    <a:pt x="8" y="24"/>
                    <a:pt x="24" y="8"/>
                    <a:pt x="44" y="8"/>
                  </a:cubicBezTo>
                  <a:cubicBezTo>
                    <a:pt x="64" y="8"/>
                    <a:pt x="80" y="24"/>
                    <a:pt x="80" y="44"/>
                  </a:cubicBezTo>
                  <a:cubicBezTo>
                    <a:pt x="80" y="52"/>
                    <a:pt x="75" y="62"/>
                    <a:pt x="69" y="71"/>
                  </a:cubicBezTo>
                  <a:cubicBezTo>
                    <a:pt x="67" y="75"/>
                    <a:pt x="65" y="80"/>
                    <a:pt x="63"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cs typeface="+mn-ea"/>
                <a:sym typeface="+mn-lt"/>
              </a:endParaRPr>
            </a:p>
          </p:txBody>
        </p:sp>
        <p:sp>
          <p:nvSpPr>
            <p:cNvPr id="6" name="Freeform 17"/>
            <p:cNvSpPr/>
            <p:nvPr/>
          </p:nvSpPr>
          <p:spPr>
            <a:xfrm>
              <a:off x="73025" y="73025"/>
              <a:ext cx="101600" cy="100013"/>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cs typeface="+mn-ea"/>
                <a:sym typeface="+mn-lt"/>
              </a:endParaRPr>
            </a:p>
          </p:txBody>
        </p:sp>
      </p:grpSp>
      <p:sp>
        <p:nvSpPr>
          <p:cNvPr id="19" name="Text Box 10"/>
          <p:cNvSpPr txBox="1">
            <a:spLocks noChangeArrowheads="1"/>
          </p:cNvSpPr>
          <p:nvPr/>
        </p:nvSpPr>
        <p:spPr bwMode="auto">
          <a:xfrm>
            <a:off x="823422" y="949728"/>
            <a:ext cx="3535680" cy="436880"/>
          </a:xfrm>
          <a:prstGeom prst="rect">
            <a:avLst/>
          </a:prstGeom>
          <a:noFill/>
          <a:ln w="9525">
            <a:noFill/>
            <a:miter lim="800000"/>
          </a:ln>
        </p:spPr>
        <p:txBody>
          <a:bodyPr wrap="square" lIns="45720" tIns="22860" rIns="45720" bIns="22860">
            <a:noAutofit/>
          </a:bodyPr>
          <a:lstStyle/>
          <a:p>
            <a:pPr marL="0" marR="0" lvl="0" indent="0" defTabSz="685800" rtl="0" eaLnBrk="1" fontAlgn="auto" latinLnBrk="0" hangingPunct="1">
              <a:lnSpc>
                <a:spcPct val="150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mn-cs"/>
                <a:sym typeface="Arial" panose="020B0604020202020204"/>
              </a:rPr>
              <a:t>智能育种平台</a:t>
            </a:r>
          </a:p>
        </p:txBody>
      </p:sp>
      <p:grpSp>
        <p:nvGrpSpPr>
          <p:cNvPr id="7" name="PA_组合 73"/>
          <p:cNvGrpSpPr/>
          <p:nvPr>
            <p:custDataLst>
              <p:tags r:id="rId1"/>
            </p:custDataLst>
          </p:nvPr>
        </p:nvGrpSpPr>
        <p:grpSpPr>
          <a:xfrm>
            <a:off x="468630" y="1685925"/>
            <a:ext cx="2014217" cy="544830"/>
            <a:chOff x="814328" y="3154564"/>
            <a:chExt cx="2120122" cy="497205"/>
          </a:xfrm>
        </p:grpSpPr>
        <p:grpSp>
          <p:nvGrpSpPr>
            <p:cNvPr id="8" name="组合 7"/>
            <p:cNvGrpSpPr/>
            <p:nvPr/>
          </p:nvGrpSpPr>
          <p:grpSpPr>
            <a:xfrm>
              <a:off x="814328" y="3154564"/>
              <a:ext cx="1995805" cy="497205"/>
              <a:chOff x="2173927" y="3203332"/>
              <a:chExt cx="2532492" cy="630907"/>
            </a:xfrm>
          </p:grpSpPr>
          <p:grpSp>
            <p:nvGrpSpPr>
              <p:cNvPr id="9" name="组合 8"/>
              <p:cNvGrpSpPr/>
              <p:nvPr/>
            </p:nvGrpSpPr>
            <p:grpSpPr>
              <a:xfrm>
                <a:off x="2173927" y="3203332"/>
                <a:ext cx="2532492" cy="630907"/>
                <a:chOff x="4304043" y="873703"/>
                <a:chExt cx="5647179" cy="3170114"/>
              </a:xfrm>
              <a:effectLst>
                <a:outerShdw blurRad="381000" dist="254000" dir="8100000" algn="tr" rotWithShape="0">
                  <a:prstClr val="black">
                    <a:alpha val="40000"/>
                  </a:prstClr>
                </a:outerShdw>
              </a:effectLst>
            </p:grpSpPr>
            <p:sp>
              <p:nvSpPr>
                <p:cNvPr id="10" name="PA_圆角矩形 78"/>
                <p:cNvSpPr/>
                <p:nvPr>
                  <p:custDataLst>
                    <p:tags r:id="rId24"/>
                  </p:custDataLst>
                </p:nvPr>
              </p:nvSpPr>
              <p:spPr>
                <a:xfrm>
                  <a:off x="4304043" y="873703"/>
                  <a:ext cx="5647179" cy="3170114"/>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1" name="PA_圆角矩形 79"/>
                <p:cNvSpPr/>
                <p:nvPr>
                  <p:custDataLst>
                    <p:tags r:id="rId25"/>
                  </p:custDataLst>
                </p:nvPr>
              </p:nvSpPr>
              <p:spPr>
                <a:xfrm>
                  <a:off x="4350758" y="1068039"/>
                  <a:ext cx="5600463" cy="2971729"/>
                </a:xfrm>
                <a:prstGeom prst="roundRect">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12" name="PA_椭圆 77"/>
              <p:cNvSpPr/>
              <p:nvPr>
                <p:custDataLst>
                  <p:tags r:id="rId23"/>
                </p:custDataLst>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13" name="PA_文本框 75"/>
            <p:cNvSpPr txBox="1"/>
            <p:nvPr>
              <p:custDataLst>
                <p:tags r:id="rId22"/>
              </p:custDataLst>
            </p:nvPr>
          </p:nvSpPr>
          <p:spPr>
            <a:xfrm>
              <a:off x="986101" y="3337376"/>
              <a:ext cx="1948349" cy="19644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lang="zh-CN" altLang="en-US" dirty="0">
                  <a:solidFill>
                    <a:prstClr val="white"/>
                  </a:solidFill>
                  <a:cs typeface="+mn-ea"/>
                  <a:sym typeface="+mn-lt"/>
                </a:rPr>
                <a:t>跨平台</a:t>
              </a:r>
              <a:r>
                <a:rPr lang="en-US" altLang="zh-CN" dirty="0">
                  <a:solidFill>
                    <a:prstClr val="white"/>
                  </a:solidFill>
                  <a:cs typeface="+mn-ea"/>
                  <a:sym typeface="+mn-lt"/>
                </a:rPr>
                <a:t>UI</a:t>
              </a:r>
              <a:r>
                <a:rPr lang="zh-CN" altLang="en-US" dirty="0">
                  <a:solidFill>
                    <a:prstClr val="white"/>
                  </a:solidFill>
                  <a:cs typeface="+mn-ea"/>
                  <a:sym typeface="+mn-lt"/>
                </a:rPr>
                <a:t>界面适配</a:t>
              </a:r>
            </a:p>
          </p:txBody>
        </p:sp>
      </p:grpSp>
      <p:grpSp>
        <p:nvGrpSpPr>
          <p:cNvPr id="34" name="PA_组合 73"/>
          <p:cNvGrpSpPr/>
          <p:nvPr>
            <p:custDataLst>
              <p:tags r:id="rId2"/>
            </p:custDataLst>
          </p:nvPr>
        </p:nvGrpSpPr>
        <p:grpSpPr>
          <a:xfrm>
            <a:off x="468630" y="4258310"/>
            <a:ext cx="1918970" cy="502920"/>
            <a:chOff x="814328" y="3154564"/>
            <a:chExt cx="1995805" cy="497205"/>
          </a:xfrm>
        </p:grpSpPr>
        <p:grpSp>
          <p:nvGrpSpPr>
            <p:cNvPr id="35" name="组合 34"/>
            <p:cNvGrpSpPr/>
            <p:nvPr/>
          </p:nvGrpSpPr>
          <p:grpSpPr>
            <a:xfrm>
              <a:off x="814328" y="3154564"/>
              <a:ext cx="1995805" cy="497205"/>
              <a:chOff x="2173927" y="3203332"/>
              <a:chExt cx="2532492" cy="630907"/>
            </a:xfrm>
          </p:grpSpPr>
          <p:grpSp>
            <p:nvGrpSpPr>
              <p:cNvPr id="38" name="组合 37"/>
              <p:cNvGrpSpPr/>
              <p:nvPr/>
            </p:nvGrpSpPr>
            <p:grpSpPr>
              <a:xfrm>
                <a:off x="2173927" y="3203332"/>
                <a:ext cx="2532492" cy="630907"/>
                <a:chOff x="4304043" y="873703"/>
                <a:chExt cx="5647179" cy="3170114"/>
              </a:xfrm>
              <a:effectLst>
                <a:outerShdw blurRad="381000" dist="254000" dir="8100000" algn="tr" rotWithShape="0">
                  <a:prstClr val="black">
                    <a:alpha val="40000"/>
                  </a:prstClr>
                </a:outerShdw>
              </a:effectLst>
            </p:grpSpPr>
            <p:sp>
              <p:nvSpPr>
                <p:cNvPr id="39" name="PA_圆角矩形 78"/>
                <p:cNvSpPr/>
                <p:nvPr>
                  <p:custDataLst>
                    <p:tags r:id="rId20"/>
                  </p:custDataLst>
                </p:nvPr>
              </p:nvSpPr>
              <p:spPr>
                <a:xfrm>
                  <a:off x="4304043" y="873703"/>
                  <a:ext cx="5647179" cy="3170114"/>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0" name="PA_圆角矩形 79"/>
                <p:cNvSpPr/>
                <p:nvPr>
                  <p:custDataLst>
                    <p:tags r:id="rId21"/>
                  </p:custDataLst>
                </p:nvPr>
              </p:nvSpPr>
              <p:spPr>
                <a:xfrm>
                  <a:off x="4350758" y="1068039"/>
                  <a:ext cx="5600463" cy="2971729"/>
                </a:xfrm>
                <a:prstGeom prst="roundRect">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41" name="PA_椭圆 77"/>
              <p:cNvSpPr/>
              <p:nvPr>
                <p:custDataLst>
                  <p:tags r:id="rId19"/>
                </p:custDataLst>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42" name="PA_文本框 75"/>
            <p:cNvSpPr txBox="1"/>
            <p:nvPr>
              <p:custDataLst>
                <p:tags r:id="rId18"/>
              </p:custDataLst>
            </p:nvPr>
          </p:nvSpPr>
          <p:spPr>
            <a:xfrm>
              <a:off x="1121426" y="3319044"/>
              <a:ext cx="1650403" cy="212996"/>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智能待办清单建议</a:t>
              </a:r>
            </a:p>
          </p:txBody>
        </p:sp>
      </p:grpSp>
      <p:grpSp>
        <p:nvGrpSpPr>
          <p:cNvPr id="43" name="PA_组合 73"/>
          <p:cNvGrpSpPr/>
          <p:nvPr>
            <p:custDataLst>
              <p:tags r:id="rId3"/>
            </p:custDataLst>
          </p:nvPr>
        </p:nvGrpSpPr>
        <p:grpSpPr>
          <a:xfrm>
            <a:off x="472440" y="2355850"/>
            <a:ext cx="1892300" cy="515620"/>
            <a:chOff x="814328" y="3154564"/>
            <a:chExt cx="1995805" cy="497205"/>
          </a:xfrm>
        </p:grpSpPr>
        <p:grpSp>
          <p:nvGrpSpPr>
            <p:cNvPr id="45" name="组合 44"/>
            <p:cNvGrpSpPr/>
            <p:nvPr/>
          </p:nvGrpSpPr>
          <p:grpSpPr>
            <a:xfrm>
              <a:off x="814328" y="3154564"/>
              <a:ext cx="1995805" cy="497205"/>
              <a:chOff x="2173927" y="3203332"/>
              <a:chExt cx="2532492" cy="630907"/>
            </a:xfrm>
          </p:grpSpPr>
          <p:grpSp>
            <p:nvGrpSpPr>
              <p:cNvPr id="46" name="组合 45"/>
              <p:cNvGrpSpPr/>
              <p:nvPr/>
            </p:nvGrpSpPr>
            <p:grpSpPr>
              <a:xfrm>
                <a:off x="2173927" y="3203332"/>
                <a:ext cx="2532492" cy="630907"/>
                <a:chOff x="4304043" y="873703"/>
                <a:chExt cx="5647179" cy="3170114"/>
              </a:xfrm>
              <a:effectLst>
                <a:outerShdw blurRad="381000" dist="254000" dir="8100000" algn="tr" rotWithShape="0">
                  <a:prstClr val="black">
                    <a:alpha val="40000"/>
                  </a:prstClr>
                </a:outerShdw>
              </a:effectLst>
            </p:grpSpPr>
            <p:sp>
              <p:nvSpPr>
                <p:cNvPr id="47" name="PA_圆角矩形 78"/>
                <p:cNvSpPr/>
                <p:nvPr>
                  <p:custDataLst>
                    <p:tags r:id="rId16"/>
                  </p:custDataLst>
                </p:nvPr>
              </p:nvSpPr>
              <p:spPr>
                <a:xfrm>
                  <a:off x="4304043" y="873703"/>
                  <a:ext cx="5647179" cy="3170114"/>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8" name="PA_圆角矩形 79"/>
                <p:cNvSpPr/>
                <p:nvPr>
                  <p:custDataLst>
                    <p:tags r:id="rId17"/>
                  </p:custDataLst>
                </p:nvPr>
              </p:nvSpPr>
              <p:spPr>
                <a:xfrm>
                  <a:off x="4350758" y="1068039"/>
                  <a:ext cx="5600463" cy="2971729"/>
                </a:xfrm>
                <a:prstGeom prst="roundRect">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49" name="PA_椭圆 77"/>
              <p:cNvSpPr/>
              <p:nvPr>
                <p:custDataLst>
                  <p:tags r:id="rId15"/>
                </p:custDataLst>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50" name="PA_文本框 75"/>
            <p:cNvSpPr txBox="1"/>
            <p:nvPr>
              <p:custDataLst>
                <p:tags r:id="rId14"/>
              </p:custDataLst>
            </p:nvPr>
          </p:nvSpPr>
          <p:spPr>
            <a:xfrm>
              <a:off x="1165853" y="3346183"/>
              <a:ext cx="1585595" cy="207750"/>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高可用性和安全性</a:t>
              </a:r>
            </a:p>
          </p:txBody>
        </p:sp>
      </p:grpSp>
      <p:grpSp>
        <p:nvGrpSpPr>
          <p:cNvPr id="51" name="PA_组合 73"/>
          <p:cNvGrpSpPr/>
          <p:nvPr>
            <p:custDataLst>
              <p:tags r:id="rId4"/>
            </p:custDataLst>
          </p:nvPr>
        </p:nvGrpSpPr>
        <p:grpSpPr>
          <a:xfrm>
            <a:off x="468630" y="2997835"/>
            <a:ext cx="1925320" cy="492760"/>
            <a:chOff x="814328" y="3154564"/>
            <a:chExt cx="1995805" cy="497205"/>
          </a:xfrm>
        </p:grpSpPr>
        <p:grpSp>
          <p:nvGrpSpPr>
            <p:cNvPr id="52" name="组合 51"/>
            <p:cNvGrpSpPr/>
            <p:nvPr/>
          </p:nvGrpSpPr>
          <p:grpSpPr>
            <a:xfrm>
              <a:off x="814328" y="3154564"/>
              <a:ext cx="1995805" cy="497205"/>
              <a:chOff x="2173927" y="3203332"/>
              <a:chExt cx="2532492" cy="630907"/>
            </a:xfrm>
          </p:grpSpPr>
          <p:grpSp>
            <p:nvGrpSpPr>
              <p:cNvPr id="54" name="组合 53"/>
              <p:cNvGrpSpPr/>
              <p:nvPr/>
            </p:nvGrpSpPr>
            <p:grpSpPr>
              <a:xfrm>
                <a:off x="2173927" y="3203332"/>
                <a:ext cx="2532492" cy="630907"/>
                <a:chOff x="4304043" y="873703"/>
                <a:chExt cx="5647179" cy="3170114"/>
              </a:xfrm>
              <a:effectLst>
                <a:outerShdw blurRad="381000" dist="254000" dir="8100000" algn="tr" rotWithShape="0">
                  <a:prstClr val="black">
                    <a:alpha val="40000"/>
                  </a:prstClr>
                </a:outerShdw>
              </a:effectLst>
            </p:grpSpPr>
            <p:sp>
              <p:nvSpPr>
                <p:cNvPr id="55" name="PA_圆角矩形 78"/>
                <p:cNvSpPr/>
                <p:nvPr>
                  <p:custDataLst>
                    <p:tags r:id="rId12"/>
                  </p:custDataLst>
                </p:nvPr>
              </p:nvSpPr>
              <p:spPr>
                <a:xfrm>
                  <a:off x="4304043" y="873703"/>
                  <a:ext cx="5647179" cy="3170114"/>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56" name="PA_圆角矩形 79"/>
                <p:cNvSpPr/>
                <p:nvPr>
                  <p:custDataLst>
                    <p:tags r:id="rId13"/>
                  </p:custDataLst>
                </p:nvPr>
              </p:nvSpPr>
              <p:spPr>
                <a:xfrm>
                  <a:off x="4350759" y="1068036"/>
                  <a:ext cx="5600463" cy="2971728"/>
                </a:xfrm>
                <a:prstGeom prst="roundRect">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58" name="PA_椭圆 77"/>
              <p:cNvSpPr/>
              <p:nvPr>
                <p:custDataLst>
                  <p:tags r:id="rId11"/>
                </p:custDataLst>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59" name="PA_文本框 75"/>
            <p:cNvSpPr txBox="1"/>
            <p:nvPr>
              <p:custDataLst>
                <p:tags r:id="rId10"/>
              </p:custDataLst>
            </p:nvPr>
          </p:nvSpPr>
          <p:spPr>
            <a:xfrm>
              <a:off x="1134606" y="3325696"/>
              <a:ext cx="1585595" cy="21738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可二次开发和定制</a:t>
              </a:r>
            </a:p>
          </p:txBody>
        </p:sp>
      </p:grpSp>
      <p:grpSp>
        <p:nvGrpSpPr>
          <p:cNvPr id="60" name="PA_组合 73"/>
          <p:cNvGrpSpPr/>
          <p:nvPr>
            <p:custDataLst>
              <p:tags r:id="rId5"/>
            </p:custDataLst>
          </p:nvPr>
        </p:nvGrpSpPr>
        <p:grpSpPr>
          <a:xfrm>
            <a:off x="472440" y="3599180"/>
            <a:ext cx="1933574" cy="523240"/>
            <a:chOff x="814328" y="3154564"/>
            <a:chExt cx="2021698" cy="497205"/>
          </a:xfrm>
        </p:grpSpPr>
        <p:grpSp>
          <p:nvGrpSpPr>
            <p:cNvPr id="14" name="组合 13"/>
            <p:cNvGrpSpPr/>
            <p:nvPr/>
          </p:nvGrpSpPr>
          <p:grpSpPr>
            <a:xfrm>
              <a:off x="814328" y="3154564"/>
              <a:ext cx="1995805" cy="497205"/>
              <a:chOff x="2173927" y="3203332"/>
              <a:chExt cx="2532492" cy="630907"/>
            </a:xfrm>
          </p:grpSpPr>
          <p:grpSp>
            <p:nvGrpSpPr>
              <p:cNvPr id="15" name="组合 14"/>
              <p:cNvGrpSpPr/>
              <p:nvPr/>
            </p:nvGrpSpPr>
            <p:grpSpPr>
              <a:xfrm>
                <a:off x="2173927" y="3203332"/>
                <a:ext cx="2532492" cy="630907"/>
                <a:chOff x="4304043" y="873703"/>
                <a:chExt cx="5647179" cy="3170114"/>
              </a:xfrm>
              <a:effectLst>
                <a:outerShdw blurRad="381000" dist="254000" dir="8100000" algn="tr" rotWithShape="0">
                  <a:prstClr val="black">
                    <a:alpha val="40000"/>
                  </a:prstClr>
                </a:outerShdw>
              </a:effectLst>
            </p:grpSpPr>
            <p:sp>
              <p:nvSpPr>
                <p:cNvPr id="63" name="PA_圆角矩形 78"/>
                <p:cNvSpPr/>
                <p:nvPr>
                  <p:custDataLst>
                    <p:tags r:id="rId8"/>
                  </p:custDataLst>
                </p:nvPr>
              </p:nvSpPr>
              <p:spPr>
                <a:xfrm>
                  <a:off x="4304043" y="873703"/>
                  <a:ext cx="5647179" cy="3170114"/>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6" name="PA_圆角矩形 79"/>
                <p:cNvSpPr/>
                <p:nvPr>
                  <p:custDataLst>
                    <p:tags r:id="rId9"/>
                  </p:custDataLst>
                </p:nvPr>
              </p:nvSpPr>
              <p:spPr>
                <a:xfrm>
                  <a:off x="4350758" y="1068039"/>
                  <a:ext cx="5600463" cy="2971729"/>
                </a:xfrm>
                <a:prstGeom prst="roundRect">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81" name="PA_椭圆 77"/>
              <p:cNvSpPr/>
              <p:nvPr>
                <p:custDataLst>
                  <p:tags r:id="rId7"/>
                </p:custDataLst>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84" name="PA_文本框 75"/>
            <p:cNvSpPr txBox="1"/>
            <p:nvPr>
              <p:custDataLst>
                <p:tags r:id="rId6"/>
              </p:custDataLst>
            </p:nvPr>
          </p:nvSpPr>
          <p:spPr>
            <a:xfrm>
              <a:off x="1061313" y="3349253"/>
              <a:ext cx="1774713" cy="204724"/>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即时设备通知汇报</a:t>
              </a:r>
            </a:p>
          </p:txBody>
        </p:sp>
      </p:grpSp>
      <p:pic>
        <p:nvPicPr>
          <p:cNvPr id="5" name="图片 4">
            <a:extLst>
              <a:ext uri="{FF2B5EF4-FFF2-40B4-BE49-F238E27FC236}">
                <a16:creationId xmlns:a16="http://schemas.microsoft.com/office/drawing/2014/main" id="{F4CDE06C-9D81-3964-3399-9D002DFB1977}"/>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2780146" y="910702"/>
            <a:ext cx="3785240" cy="2087133"/>
          </a:xfrm>
          <a:prstGeom prst="rect">
            <a:avLst/>
          </a:prstGeom>
        </p:spPr>
      </p:pic>
      <p:pic>
        <p:nvPicPr>
          <p:cNvPr id="20" name="图片 19">
            <a:extLst>
              <a:ext uri="{FF2B5EF4-FFF2-40B4-BE49-F238E27FC236}">
                <a16:creationId xmlns:a16="http://schemas.microsoft.com/office/drawing/2014/main" id="{D9D69C05-68D6-9536-E968-DFD97181E76A}"/>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767263" y="2571750"/>
            <a:ext cx="3888507" cy="2144073"/>
          </a:xfrm>
          <a:prstGeom prst="rect">
            <a:avLst/>
          </a:prstGeom>
        </p:spPr>
      </p:pic>
    </p:spTree>
    <p:extLst>
      <p:ext uri="{BB962C8B-B14F-4D97-AF65-F5344CB8AC3E}">
        <p14:creationId xmlns:p14="http://schemas.microsoft.com/office/powerpoint/2010/main" val="3742554234"/>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60"/>
          <p:cNvSpPr/>
          <p:nvPr/>
        </p:nvSpPr>
        <p:spPr>
          <a:xfrm>
            <a:off x="266700" y="239713"/>
            <a:ext cx="49213" cy="423863"/>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Arial" panose="020B0604020202020204"/>
              <a:ea typeface="微软雅黑" panose="020B0503020204020204" charset="-122"/>
              <a:sym typeface="Arial" panose="020B0604020202020204"/>
            </a:endParaRPr>
          </a:p>
        </p:txBody>
      </p:sp>
      <p:sp>
        <p:nvSpPr>
          <p:cNvPr id="62" name="文本框 61"/>
          <p:cNvSpPr txBox="1"/>
          <p:nvPr/>
        </p:nvSpPr>
        <p:spPr>
          <a:xfrm>
            <a:off x="354013" y="293370"/>
            <a:ext cx="2716213" cy="36830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mn-cs"/>
                <a:sym typeface="Arial" panose="020B0604020202020204"/>
              </a:rPr>
              <a:t>核心技术二</a:t>
            </a:r>
          </a:p>
        </p:txBody>
      </p:sp>
      <p:cxnSp>
        <p:nvCxnSpPr>
          <p:cNvPr id="64" name="直接连接符 63"/>
          <p:cNvCxnSpPr/>
          <p:nvPr/>
        </p:nvCxnSpPr>
        <p:spPr>
          <a:xfrm>
            <a:off x="266700" y="731838"/>
            <a:ext cx="8423275"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967865" y="317500"/>
            <a:ext cx="6026150" cy="306705"/>
          </a:xfrm>
          <a:prstGeom prst="rect">
            <a:avLst/>
          </a:prstGeom>
          <a:noFill/>
        </p:spPr>
        <p:txBody>
          <a:bodyPr wrap="square" rtlCol="0">
            <a:spAutoFit/>
          </a:bodyPr>
          <a:lstStyle/>
          <a:p>
            <a:r>
              <a:rPr lang="zh-CN" altLang="en-US" sz="1400">
                <a:solidFill>
                  <a:schemeClr val="bg1"/>
                </a:solidFill>
                <a:sym typeface="+mn-ea"/>
              </a:rPr>
              <a:t>智能化的育种平台、提供用户友好型交互</a:t>
            </a:r>
          </a:p>
        </p:txBody>
      </p:sp>
      <p:grpSp>
        <p:nvGrpSpPr>
          <p:cNvPr id="3" name="Group 9"/>
          <p:cNvGrpSpPr/>
          <p:nvPr/>
        </p:nvGrpSpPr>
        <p:grpSpPr>
          <a:xfrm>
            <a:off x="351036" y="953700"/>
            <a:ext cx="341147" cy="490299"/>
            <a:chOff x="-3175" y="-3175"/>
            <a:chExt cx="341313" cy="490538"/>
          </a:xfrm>
          <a:solidFill>
            <a:schemeClr val="bg1"/>
          </a:solidFill>
        </p:grpSpPr>
        <p:sp>
          <p:nvSpPr>
            <p:cNvPr id="4" name="Freeform 16"/>
            <p:cNvSpPr>
              <a:spLocks noEditPoints="1"/>
            </p:cNvSpPr>
            <p:nvPr/>
          </p:nvSpPr>
          <p:spPr>
            <a:xfrm>
              <a:off x="-3175" y="-3175"/>
              <a:ext cx="341313" cy="490538"/>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4 w 88"/>
                <a:gd name="T15" fmla="*/ 109 h 128"/>
                <a:gd name="T16" fmla="*/ 35 w 88"/>
                <a:gd name="T17" fmla="*/ 111 h 128"/>
                <a:gd name="T18" fmla="*/ 32 w 88"/>
                <a:gd name="T19" fmla="*/ 104 h 128"/>
                <a:gd name="T20" fmla="*/ 32 w 88"/>
                <a:gd name="T21" fmla="*/ 103 h 128"/>
                <a:gd name="T22" fmla="*/ 57 w 88"/>
                <a:gd name="T23" fmla="*/ 100 h 128"/>
                <a:gd name="T24" fmla="*/ 56 w 88"/>
                <a:gd name="T25" fmla="*/ 104 h 128"/>
                <a:gd name="T26" fmla="*/ 54 w 88"/>
                <a:gd name="T27" fmla="*/ 109 h 128"/>
                <a:gd name="T28" fmla="*/ 31 w 88"/>
                <a:gd name="T29" fmla="*/ 100 h 128"/>
                <a:gd name="T30" fmla="*/ 28 w 88"/>
                <a:gd name="T31" fmla="*/ 92 h 128"/>
                <a:gd name="T32" fmla="*/ 60 w 88"/>
                <a:gd name="T33" fmla="*/ 92 h 128"/>
                <a:gd name="T34" fmla="*/ 58 w 88"/>
                <a:gd name="T35" fmla="*/ 96 h 128"/>
                <a:gd name="T36" fmla="*/ 31 w 88"/>
                <a:gd name="T37" fmla="*/ 100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5 w 88"/>
                <a:gd name="T49" fmla="*/ 84 h 128"/>
                <a:gd name="T50" fmla="*/ 19 w 88"/>
                <a:gd name="T51" fmla="*/ 71 h 128"/>
                <a:gd name="T52" fmla="*/ 8 w 88"/>
                <a:gd name="T53" fmla="*/ 44 h 128"/>
                <a:gd name="T54" fmla="*/ 44 w 88"/>
                <a:gd name="T55" fmla="*/ 8 h 128"/>
                <a:gd name="T56" fmla="*/ 80 w 88"/>
                <a:gd name="T57" fmla="*/ 44 h 128"/>
                <a:gd name="T58" fmla="*/ 69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20"/>
                    <a:pt x="0" y="44"/>
                  </a:cubicBezTo>
                  <a:cubicBezTo>
                    <a:pt x="0" y="60"/>
                    <a:pt x="15" y="77"/>
                    <a:pt x="20" y="92"/>
                  </a:cubicBezTo>
                  <a:cubicBezTo>
                    <a:pt x="28" y="115"/>
                    <a:pt x="27" y="128"/>
                    <a:pt x="44" y="128"/>
                  </a:cubicBezTo>
                  <a:cubicBezTo>
                    <a:pt x="61" y="128"/>
                    <a:pt x="60" y="115"/>
                    <a:pt x="68" y="92"/>
                  </a:cubicBezTo>
                  <a:cubicBezTo>
                    <a:pt x="73" y="77"/>
                    <a:pt x="88" y="60"/>
                    <a:pt x="88" y="44"/>
                  </a:cubicBezTo>
                  <a:cubicBezTo>
                    <a:pt x="88" y="20"/>
                    <a:pt x="68" y="0"/>
                    <a:pt x="44" y="0"/>
                  </a:cubicBezTo>
                  <a:close/>
                  <a:moveTo>
                    <a:pt x="54" y="109"/>
                  </a:moveTo>
                  <a:cubicBezTo>
                    <a:pt x="35" y="111"/>
                    <a:pt x="35" y="111"/>
                    <a:pt x="35" y="111"/>
                  </a:cubicBezTo>
                  <a:cubicBezTo>
                    <a:pt x="34" y="109"/>
                    <a:pt x="33" y="107"/>
                    <a:pt x="32" y="104"/>
                  </a:cubicBezTo>
                  <a:cubicBezTo>
                    <a:pt x="32" y="104"/>
                    <a:pt x="32" y="104"/>
                    <a:pt x="32" y="103"/>
                  </a:cubicBezTo>
                  <a:cubicBezTo>
                    <a:pt x="57" y="100"/>
                    <a:pt x="57" y="100"/>
                    <a:pt x="57" y="100"/>
                  </a:cubicBezTo>
                  <a:cubicBezTo>
                    <a:pt x="57" y="102"/>
                    <a:pt x="56" y="103"/>
                    <a:pt x="56" y="104"/>
                  </a:cubicBezTo>
                  <a:cubicBezTo>
                    <a:pt x="55" y="106"/>
                    <a:pt x="55" y="107"/>
                    <a:pt x="54" y="109"/>
                  </a:cubicBezTo>
                  <a:close/>
                  <a:moveTo>
                    <a:pt x="31" y="100"/>
                  </a:moveTo>
                  <a:cubicBezTo>
                    <a:pt x="30" y="97"/>
                    <a:pt x="29" y="95"/>
                    <a:pt x="28" y="92"/>
                  </a:cubicBezTo>
                  <a:cubicBezTo>
                    <a:pt x="60" y="92"/>
                    <a:pt x="60" y="92"/>
                    <a:pt x="60" y="92"/>
                  </a:cubicBezTo>
                  <a:cubicBezTo>
                    <a:pt x="59" y="93"/>
                    <a:pt x="59" y="95"/>
                    <a:pt x="58" y="96"/>
                  </a:cubicBezTo>
                  <a:lnTo>
                    <a:pt x="31" y="100"/>
                  </a:lnTo>
                  <a:close/>
                  <a:moveTo>
                    <a:pt x="44" y="120"/>
                  </a:moveTo>
                  <a:cubicBezTo>
                    <a:pt x="40" y="120"/>
                    <a:pt x="38" y="120"/>
                    <a:pt x="36" y="115"/>
                  </a:cubicBezTo>
                  <a:cubicBezTo>
                    <a:pt x="53" y="113"/>
                    <a:pt x="53" y="113"/>
                    <a:pt x="53" y="113"/>
                  </a:cubicBezTo>
                  <a:cubicBezTo>
                    <a:pt x="51" y="119"/>
                    <a:pt x="49" y="120"/>
                    <a:pt x="44" y="120"/>
                  </a:cubicBezTo>
                  <a:close/>
                  <a:moveTo>
                    <a:pt x="63" y="84"/>
                  </a:moveTo>
                  <a:cubicBezTo>
                    <a:pt x="25" y="84"/>
                    <a:pt x="25" y="84"/>
                    <a:pt x="25" y="84"/>
                  </a:cubicBezTo>
                  <a:cubicBezTo>
                    <a:pt x="23" y="80"/>
                    <a:pt x="21" y="75"/>
                    <a:pt x="19" y="71"/>
                  </a:cubicBezTo>
                  <a:cubicBezTo>
                    <a:pt x="13" y="62"/>
                    <a:pt x="8" y="52"/>
                    <a:pt x="8" y="44"/>
                  </a:cubicBezTo>
                  <a:cubicBezTo>
                    <a:pt x="8" y="24"/>
                    <a:pt x="24" y="8"/>
                    <a:pt x="44" y="8"/>
                  </a:cubicBezTo>
                  <a:cubicBezTo>
                    <a:pt x="64" y="8"/>
                    <a:pt x="80" y="24"/>
                    <a:pt x="80" y="44"/>
                  </a:cubicBezTo>
                  <a:cubicBezTo>
                    <a:pt x="80" y="52"/>
                    <a:pt x="75" y="62"/>
                    <a:pt x="69" y="71"/>
                  </a:cubicBezTo>
                  <a:cubicBezTo>
                    <a:pt x="67" y="75"/>
                    <a:pt x="65" y="80"/>
                    <a:pt x="63"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cs typeface="+mn-ea"/>
                <a:sym typeface="+mn-lt"/>
              </a:endParaRPr>
            </a:p>
          </p:txBody>
        </p:sp>
        <p:sp>
          <p:nvSpPr>
            <p:cNvPr id="6" name="Freeform 17"/>
            <p:cNvSpPr/>
            <p:nvPr/>
          </p:nvSpPr>
          <p:spPr>
            <a:xfrm>
              <a:off x="73025" y="73025"/>
              <a:ext cx="101600" cy="100013"/>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cs typeface="+mn-ea"/>
                <a:sym typeface="+mn-lt"/>
              </a:endParaRPr>
            </a:p>
          </p:txBody>
        </p:sp>
      </p:grpSp>
      <p:sp>
        <p:nvSpPr>
          <p:cNvPr id="19" name="Text Box 10"/>
          <p:cNvSpPr txBox="1">
            <a:spLocks noChangeArrowheads="1"/>
          </p:cNvSpPr>
          <p:nvPr/>
        </p:nvSpPr>
        <p:spPr bwMode="auto">
          <a:xfrm>
            <a:off x="823422" y="949728"/>
            <a:ext cx="3535680" cy="436880"/>
          </a:xfrm>
          <a:prstGeom prst="rect">
            <a:avLst/>
          </a:prstGeom>
          <a:noFill/>
          <a:ln w="9525">
            <a:noFill/>
            <a:miter lim="800000"/>
          </a:ln>
        </p:spPr>
        <p:txBody>
          <a:bodyPr wrap="square" lIns="45720" tIns="22860" rIns="45720" bIns="22860">
            <a:noAutofit/>
          </a:bodyPr>
          <a:lstStyle/>
          <a:p>
            <a:pPr marL="0" marR="0" lvl="0" indent="0" defTabSz="685800" rtl="0" eaLnBrk="1" fontAlgn="auto" latinLnBrk="0" hangingPunct="1">
              <a:lnSpc>
                <a:spcPct val="150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mn-cs"/>
                <a:sym typeface="Arial" panose="020B0604020202020204"/>
              </a:rPr>
              <a:t>智能育种平台</a:t>
            </a:r>
          </a:p>
        </p:txBody>
      </p:sp>
      <p:grpSp>
        <p:nvGrpSpPr>
          <p:cNvPr id="7" name="PA_组合 73"/>
          <p:cNvGrpSpPr/>
          <p:nvPr>
            <p:custDataLst>
              <p:tags r:id="rId1"/>
            </p:custDataLst>
          </p:nvPr>
        </p:nvGrpSpPr>
        <p:grpSpPr>
          <a:xfrm>
            <a:off x="468630" y="1685925"/>
            <a:ext cx="2014217" cy="544830"/>
            <a:chOff x="814328" y="3154564"/>
            <a:chExt cx="2120122" cy="497205"/>
          </a:xfrm>
        </p:grpSpPr>
        <p:grpSp>
          <p:nvGrpSpPr>
            <p:cNvPr id="8" name="组合 7"/>
            <p:cNvGrpSpPr/>
            <p:nvPr/>
          </p:nvGrpSpPr>
          <p:grpSpPr>
            <a:xfrm>
              <a:off x="814328" y="3154564"/>
              <a:ext cx="1995805" cy="497205"/>
              <a:chOff x="2173927" y="3203332"/>
              <a:chExt cx="2532492" cy="630907"/>
            </a:xfrm>
          </p:grpSpPr>
          <p:grpSp>
            <p:nvGrpSpPr>
              <p:cNvPr id="9" name="组合 8"/>
              <p:cNvGrpSpPr/>
              <p:nvPr/>
            </p:nvGrpSpPr>
            <p:grpSpPr>
              <a:xfrm>
                <a:off x="2173927" y="3203332"/>
                <a:ext cx="2532492" cy="630907"/>
                <a:chOff x="4304043" y="873703"/>
                <a:chExt cx="5647179" cy="3170114"/>
              </a:xfrm>
              <a:effectLst>
                <a:outerShdw blurRad="381000" dist="254000" dir="8100000" algn="tr" rotWithShape="0">
                  <a:prstClr val="black">
                    <a:alpha val="40000"/>
                  </a:prstClr>
                </a:outerShdw>
              </a:effectLst>
            </p:grpSpPr>
            <p:sp>
              <p:nvSpPr>
                <p:cNvPr id="10" name="PA_圆角矩形 78"/>
                <p:cNvSpPr/>
                <p:nvPr>
                  <p:custDataLst>
                    <p:tags r:id="rId24"/>
                  </p:custDataLst>
                </p:nvPr>
              </p:nvSpPr>
              <p:spPr>
                <a:xfrm>
                  <a:off x="4304043" y="873703"/>
                  <a:ext cx="5647179" cy="3170114"/>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1" name="PA_圆角矩形 79"/>
                <p:cNvSpPr/>
                <p:nvPr>
                  <p:custDataLst>
                    <p:tags r:id="rId25"/>
                  </p:custDataLst>
                </p:nvPr>
              </p:nvSpPr>
              <p:spPr>
                <a:xfrm>
                  <a:off x="4350758" y="1068039"/>
                  <a:ext cx="5600463" cy="2971729"/>
                </a:xfrm>
                <a:prstGeom prst="roundRect">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12" name="PA_椭圆 77"/>
              <p:cNvSpPr/>
              <p:nvPr>
                <p:custDataLst>
                  <p:tags r:id="rId23"/>
                </p:custDataLst>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13" name="PA_文本框 75"/>
            <p:cNvSpPr txBox="1"/>
            <p:nvPr>
              <p:custDataLst>
                <p:tags r:id="rId22"/>
              </p:custDataLst>
            </p:nvPr>
          </p:nvSpPr>
          <p:spPr>
            <a:xfrm>
              <a:off x="986101" y="3337376"/>
              <a:ext cx="1948349" cy="19644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lang="zh-CN" altLang="en-US" dirty="0">
                  <a:solidFill>
                    <a:prstClr val="white"/>
                  </a:solidFill>
                  <a:cs typeface="+mn-ea"/>
                  <a:sym typeface="+mn-lt"/>
                </a:rPr>
                <a:t>跨平台</a:t>
              </a:r>
              <a:r>
                <a:rPr lang="en-US" altLang="zh-CN" dirty="0">
                  <a:solidFill>
                    <a:prstClr val="white"/>
                  </a:solidFill>
                  <a:cs typeface="+mn-ea"/>
                  <a:sym typeface="+mn-lt"/>
                </a:rPr>
                <a:t>UI</a:t>
              </a:r>
              <a:r>
                <a:rPr lang="zh-CN" altLang="en-US" dirty="0">
                  <a:solidFill>
                    <a:prstClr val="white"/>
                  </a:solidFill>
                  <a:cs typeface="+mn-ea"/>
                  <a:sym typeface="+mn-lt"/>
                </a:rPr>
                <a:t>界面适配</a:t>
              </a:r>
            </a:p>
          </p:txBody>
        </p:sp>
      </p:grpSp>
      <p:grpSp>
        <p:nvGrpSpPr>
          <p:cNvPr id="34" name="PA_组合 73"/>
          <p:cNvGrpSpPr/>
          <p:nvPr>
            <p:custDataLst>
              <p:tags r:id="rId2"/>
            </p:custDataLst>
          </p:nvPr>
        </p:nvGrpSpPr>
        <p:grpSpPr>
          <a:xfrm>
            <a:off x="468630" y="4258310"/>
            <a:ext cx="1918970" cy="502920"/>
            <a:chOff x="814328" y="3154564"/>
            <a:chExt cx="1995805" cy="497205"/>
          </a:xfrm>
        </p:grpSpPr>
        <p:grpSp>
          <p:nvGrpSpPr>
            <p:cNvPr id="35" name="组合 34"/>
            <p:cNvGrpSpPr/>
            <p:nvPr/>
          </p:nvGrpSpPr>
          <p:grpSpPr>
            <a:xfrm>
              <a:off x="814328" y="3154564"/>
              <a:ext cx="1995805" cy="497205"/>
              <a:chOff x="2173927" y="3203332"/>
              <a:chExt cx="2532492" cy="630907"/>
            </a:xfrm>
          </p:grpSpPr>
          <p:grpSp>
            <p:nvGrpSpPr>
              <p:cNvPr id="38" name="组合 37"/>
              <p:cNvGrpSpPr/>
              <p:nvPr/>
            </p:nvGrpSpPr>
            <p:grpSpPr>
              <a:xfrm>
                <a:off x="2173927" y="3203332"/>
                <a:ext cx="2532492" cy="630907"/>
                <a:chOff x="4304043" y="873703"/>
                <a:chExt cx="5647179" cy="3170114"/>
              </a:xfrm>
              <a:effectLst>
                <a:outerShdw blurRad="381000" dist="254000" dir="8100000" algn="tr" rotWithShape="0">
                  <a:prstClr val="black">
                    <a:alpha val="40000"/>
                  </a:prstClr>
                </a:outerShdw>
              </a:effectLst>
            </p:grpSpPr>
            <p:sp>
              <p:nvSpPr>
                <p:cNvPr id="39" name="PA_圆角矩形 78"/>
                <p:cNvSpPr/>
                <p:nvPr>
                  <p:custDataLst>
                    <p:tags r:id="rId20"/>
                  </p:custDataLst>
                </p:nvPr>
              </p:nvSpPr>
              <p:spPr>
                <a:xfrm>
                  <a:off x="4304043" y="873703"/>
                  <a:ext cx="5647179" cy="3170114"/>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0" name="PA_圆角矩形 79"/>
                <p:cNvSpPr/>
                <p:nvPr>
                  <p:custDataLst>
                    <p:tags r:id="rId21"/>
                  </p:custDataLst>
                </p:nvPr>
              </p:nvSpPr>
              <p:spPr>
                <a:xfrm>
                  <a:off x="4350758" y="1068039"/>
                  <a:ext cx="5600463" cy="2971729"/>
                </a:xfrm>
                <a:prstGeom prst="roundRect">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41" name="PA_椭圆 77"/>
              <p:cNvSpPr/>
              <p:nvPr>
                <p:custDataLst>
                  <p:tags r:id="rId19"/>
                </p:custDataLst>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42" name="PA_文本框 75"/>
            <p:cNvSpPr txBox="1"/>
            <p:nvPr>
              <p:custDataLst>
                <p:tags r:id="rId18"/>
              </p:custDataLst>
            </p:nvPr>
          </p:nvSpPr>
          <p:spPr>
            <a:xfrm>
              <a:off x="1121426" y="3319044"/>
              <a:ext cx="1650403" cy="212996"/>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智能待办清单建议</a:t>
              </a:r>
            </a:p>
          </p:txBody>
        </p:sp>
      </p:grpSp>
      <p:grpSp>
        <p:nvGrpSpPr>
          <p:cNvPr id="43" name="PA_组合 73"/>
          <p:cNvGrpSpPr/>
          <p:nvPr>
            <p:custDataLst>
              <p:tags r:id="rId3"/>
            </p:custDataLst>
          </p:nvPr>
        </p:nvGrpSpPr>
        <p:grpSpPr>
          <a:xfrm>
            <a:off x="472440" y="2355850"/>
            <a:ext cx="1892300" cy="515620"/>
            <a:chOff x="814328" y="3154564"/>
            <a:chExt cx="1995805" cy="497205"/>
          </a:xfrm>
        </p:grpSpPr>
        <p:grpSp>
          <p:nvGrpSpPr>
            <p:cNvPr id="45" name="组合 44"/>
            <p:cNvGrpSpPr/>
            <p:nvPr/>
          </p:nvGrpSpPr>
          <p:grpSpPr>
            <a:xfrm>
              <a:off x="814328" y="3154564"/>
              <a:ext cx="1995805" cy="497205"/>
              <a:chOff x="2173927" y="3203332"/>
              <a:chExt cx="2532492" cy="630907"/>
            </a:xfrm>
          </p:grpSpPr>
          <p:grpSp>
            <p:nvGrpSpPr>
              <p:cNvPr id="46" name="组合 45"/>
              <p:cNvGrpSpPr/>
              <p:nvPr/>
            </p:nvGrpSpPr>
            <p:grpSpPr>
              <a:xfrm>
                <a:off x="2173927" y="3203332"/>
                <a:ext cx="2532492" cy="630907"/>
                <a:chOff x="4304043" y="873703"/>
                <a:chExt cx="5647179" cy="3170114"/>
              </a:xfrm>
              <a:effectLst>
                <a:outerShdw blurRad="381000" dist="254000" dir="8100000" algn="tr" rotWithShape="0">
                  <a:prstClr val="black">
                    <a:alpha val="40000"/>
                  </a:prstClr>
                </a:outerShdw>
              </a:effectLst>
            </p:grpSpPr>
            <p:sp>
              <p:nvSpPr>
                <p:cNvPr id="47" name="PA_圆角矩形 78"/>
                <p:cNvSpPr/>
                <p:nvPr>
                  <p:custDataLst>
                    <p:tags r:id="rId16"/>
                  </p:custDataLst>
                </p:nvPr>
              </p:nvSpPr>
              <p:spPr>
                <a:xfrm>
                  <a:off x="4304043" y="873703"/>
                  <a:ext cx="5647179" cy="3170114"/>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8" name="PA_圆角矩形 79"/>
                <p:cNvSpPr/>
                <p:nvPr>
                  <p:custDataLst>
                    <p:tags r:id="rId17"/>
                  </p:custDataLst>
                </p:nvPr>
              </p:nvSpPr>
              <p:spPr>
                <a:xfrm>
                  <a:off x="4350758" y="1068039"/>
                  <a:ext cx="5600463" cy="2971729"/>
                </a:xfrm>
                <a:prstGeom prst="roundRect">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49" name="PA_椭圆 77"/>
              <p:cNvSpPr/>
              <p:nvPr>
                <p:custDataLst>
                  <p:tags r:id="rId15"/>
                </p:custDataLst>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50" name="PA_文本框 75"/>
            <p:cNvSpPr txBox="1"/>
            <p:nvPr>
              <p:custDataLst>
                <p:tags r:id="rId14"/>
              </p:custDataLst>
            </p:nvPr>
          </p:nvSpPr>
          <p:spPr>
            <a:xfrm>
              <a:off x="1165853" y="3346183"/>
              <a:ext cx="1585595" cy="207750"/>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高可用性和安全性</a:t>
              </a:r>
            </a:p>
          </p:txBody>
        </p:sp>
      </p:grpSp>
      <p:grpSp>
        <p:nvGrpSpPr>
          <p:cNvPr id="51" name="PA_组合 73"/>
          <p:cNvGrpSpPr/>
          <p:nvPr>
            <p:custDataLst>
              <p:tags r:id="rId4"/>
            </p:custDataLst>
          </p:nvPr>
        </p:nvGrpSpPr>
        <p:grpSpPr>
          <a:xfrm>
            <a:off x="468630" y="2997835"/>
            <a:ext cx="1925320" cy="492760"/>
            <a:chOff x="814328" y="3154564"/>
            <a:chExt cx="1995805" cy="497205"/>
          </a:xfrm>
        </p:grpSpPr>
        <p:grpSp>
          <p:nvGrpSpPr>
            <p:cNvPr id="52" name="组合 51"/>
            <p:cNvGrpSpPr/>
            <p:nvPr/>
          </p:nvGrpSpPr>
          <p:grpSpPr>
            <a:xfrm>
              <a:off x="814328" y="3154564"/>
              <a:ext cx="1995805" cy="497205"/>
              <a:chOff x="2173927" y="3203332"/>
              <a:chExt cx="2532492" cy="630907"/>
            </a:xfrm>
          </p:grpSpPr>
          <p:grpSp>
            <p:nvGrpSpPr>
              <p:cNvPr id="54" name="组合 53"/>
              <p:cNvGrpSpPr/>
              <p:nvPr/>
            </p:nvGrpSpPr>
            <p:grpSpPr>
              <a:xfrm>
                <a:off x="2173927" y="3203332"/>
                <a:ext cx="2532492" cy="630907"/>
                <a:chOff x="4304043" y="873703"/>
                <a:chExt cx="5647179" cy="3170114"/>
              </a:xfrm>
              <a:effectLst>
                <a:outerShdw blurRad="381000" dist="254000" dir="8100000" algn="tr" rotWithShape="0">
                  <a:prstClr val="black">
                    <a:alpha val="40000"/>
                  </a:prstClr>
                </a:outerShdw>
              </a:effectLst>
            </p:grpSpPr>
            <p:sp>
              <p:nvSpPr>
                <p:cNvPr id="55" name="PA_圆角矩形 78"/>
                <p:cNvSpPr/>
                <p:nvPr>
                  <p:custDataLst>
                    <p:tags r:id="rId12"/>
                  </p:custDataLst>
                </p:nvPr>
              </p:nvSpPr>
              <p:spPr>
                <a:xfrm>
                  <a:off x="4304043" y="873703"/>
                  <a:ext cx="5647179" cy="3170114"/>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56" name="PA_圆角矩形 79"/>
                <p:cNvSpPr/>
                <p:nvPr>
                  <p:custDataLst>
                    <p:tags r:id="rId13"/>
                  </p:custDataLst>
                </p:nvPr>
              </p:nvSpPr>
              <p:spPr>
                <a:xfrm>
                  <a:off x="4350759" y="1068036"/>
                  <a:ext cx="5600463" cy="2971728"/>
                </a:xfrm>
                <a:prstGeom prst="roundRect">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58" name="PA_椭圆 77"/>
              <p:cNvSpPr/>
              <p:nvPr>
                <p:custDataLst>
                  <p:tags r:id="rId11"/>
                </p:custDataLst>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59" name="PA_文本框 75"/>
            <p:cNvSpPr txBox="1"/>
            <p:nvPr>
              <p:custDataLst>
                <p:tags r:id="rId10"/>
              </p:custDataLst>
            </p:nvPr>
          </p:nvSpPr>
          <p:spPr>
            <a:xfrm>
              <a:off x="1134606" y="3325696"/>
              <a:ext cx="1585595" cy="21738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可二次开发和定制</a:t>
              </a:r>
            </a:p>
          </p:txBody>
        </p:sp>
      </p:grpSp>
      <p:grpSp>
        <p:nvGrpSpPr>
          <p:cNvPr id="60" name="PA_组合 73"/>
          <p:cNvGrpSpPr/>
          <p:nvPr>
            <p:custDataLst>
              <p:tags r:id="rId5"/>
            </p:custDataLst>
          </p:nvPr>
        </p:nvGrpSpPr>
        <p:grpSpPr>
          <a:xfrm>
            <a:off x="472440" y="3599180"/>
            <a:ext cx="1933574" cy="523240"/>
            <a:chOff x="814328" y="3154564"/>
            <a:chExt cx="2021698" cy="497205"/>
          </a:xfrm>
        </p:grpSpPr>
        <p:grpSp>
          <p:nvGrpSpPr>
            <p:cNvPr id="14" name="组合 13"/>
            <p:cNvGrpSpPr/>
            <p:nvPr/>
          </p:nvGrpSpPr>
          <p:grpSpPr>
            <a:xfrm>
              <a:off x="814328" y="3154564"/>
              <a:ext cx="1995805" cy="497205"/>
              <a:chOff x="2173927" y="3203332"/>
              <a:chExt cx="2532492" cy="630907"/>
            </a:xfrm>
          </p:grpSpPr>
          <p:grpSp>
            <p:nvGrpSpPr>
              <p:cNvPr id="15" name="组合 14"/>
              <p:cNvGrpSpPr/>
              <p:nvPr/>
            </p:nvGrpSpPr>
            <p:grpSpPr>
              <a:xfrm>
                <a:off x="2173927" y="3203332"/>
                <a:ext cx="2532492" cy="630907"/>
                <a:chOff x="4304043" y="873703"/>
                <a:chExt cx="5647179" cy="3170114"/>
              </a:xfrm>
              <a:effectLst>
                <a:outerShdw blurRad="381000" dist="254000" dir="8100000" algn="tr" rotWithShape="0">
                  <a:prstClr val="black">
                    <a:alpha val="40000"/>
                  </a:prstClr>
                </a:outerShdw>
              </a:effectLst>
            </p:grpSpPr>
            <p:sp>
              <p:nvSpPr>
                <p:cNvPr id="63" name="PA_圆角矩形 78"/>
                <p:cNvSpPr/>
                <p:nvPr>
                  <p:custDataLst>
                    <p:tags r:id="rId8"/>
                  </p:custDataLst>
                </p:nvPr>
              </p:nvSpPr>
              <p:spPr>
                <a:xfrm>
                  <a:off x="4304043" y="873703"/>
                  <a:ext cx="5647179" cy="3170114"/>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6" name="PA_圆角矩形 79"/>
                <p:cNvSpPr/>
                <p:nvPr>
                  <p:custDataLst>
                    <p:tags r:id="rId9"/>
                  </p:custDataLst>
                </p:nvPr>
              </p:nvSpPr>
              <p:spPr>
                <a:xfrm>
                  <a:off x="4350758" y="1068039"/>
                  <a:ext cx="5600463" cy="2971729"/>
                </a:xfrm>
                <a:prstGeom prst="roundRect">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81" name="PA_椭圆 77"/>
              <p:cNvSpPr/>
              <p:nvPr>
                <p:custDataLst>
                  <p:tags r:id="rId7"/>
                </p:custDataLst>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84" name="PA_文本框 75"/>
            <p:cNvSpPr txBox="1"/>
            <p:nvPr>
              <p:custDataLst>
                <p:tags r:id="rId6"/>
              </p:custDataLst>
            </p:nvPr>
          </p:nvSpPr>
          <p:spPr>
            <a:xfrm>
              <a:off x="1061313" y="3349253"/>
              <a:ext cx="1774713" cy="204724"/>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即时设备通知汇报</a:t>
              </a:r>
            </a:p>
          </p:txBody>
        </p:sp>
      </p:grpSp>
      <p:pic>
        <p:nvPicPr>
          <p:cNvPr id="18" name="图片 17" descr="图形用户界面, 文本, 应用程序, 电子邮件&#10;&#10;描述已自动生成">
            <a:extLst>
              <a:ext uri="{FF2B5EF4-FFF2-40B4-BE49-F238E27FC236}">
                <a16:creationId xmlns:a16="http://schemas.microsoft.com/office/drawing/2014/main" id="{0B1C77BB-4ACD-E7BD-EFD7-89F1B38CBAE8}"/>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2804972" y="1386608"/>
            <a:ext cx="5987992" cy="3315743"/>
          </a:xfrm>
          <a:prstGeom prst="rect">
            <a:avLst/>
          </a:prstGeom>
        </p:spPr>
      </p:pic>
    </p:spTree>
    <p:extLst>
      <p:ext uri="{BB962C8B-B14F-4D97-AF65-F5344CB8AC3E}">
        <p14:creationId xmlns:p14="http://schemas.microsoft.com/office/powerpoint/2010/main" val="1899422935"/>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60"/>
          <p:cNvSpPr/>
          <p:nvPr/>
        </p:nvSpPr>
        <p:spPr>
          <a:xfrm>
            <a:off x="266700" y="239713"/>
            <a:ext cx="49213" cy="423863"/>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Arial" panose="020B0604020202020204"/>
              <a:ea typeface="微软雅黑" panose="020B0503020204020204" charset="-122"/>
              <a:sym typeface="Arial" panose="020B0604020202020204"/>
            </a:endParaRPr>
          </a:p>
        </p:txBody>
      </p:sp>
      <p:sp>
        <p:nvSpPr>
          <p:cNvPr id="62" name="文本框 61"/>
          <p:cNvSpPr txBox="1"/>
          <p:nvPr/>
        </p:nvSpPr>
        <p:spPr>
          <a:xfrm>
            <a:off x="354013" y="293370"/>
            <a:ext cx="2716213" cy="36830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mn-cs"/>
                <a:sym typeface="Arial" panose="020B0604020202020204"/>
              </a:rPr>
              <a:t>核心技术二</a:t>
            </a:r>
          </a:p>
        </p:txBody>
      </p:sp>
      <p:cxnSp>
        <p:nvCxnSpPr>
          <p:cNvPr id="64" name="直接连接符 63"/>
          <p:cNvCxnSpPr/>
          <p:nvPr/>
        </p:nvCxnSpPr>
        <p:spPr>
          <a:xfrm>
            <a:off x="266700" y="731838"/>
            <a:ext cx="8423275"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967865" y="317500"/>
            <a:ext cx="6026150" cy="306705"/>
          </a:xfrm>
          <a:prstGeom prst="rect">
            <a:avLst/>
          </a:prstGeom>
          <a:noFill/>
        </p:spPr>
        <p:txBody>
          <a:bodyPr wrap="square" rtlCol="0">
            <a:spAutoFit/>
          </a:bodyPr>
          <a:lstStyle/>
          <a:p>
            <a:r>
              <a:rPr lang="zh-CN" altLang="en-US" sz="1400">
                <a:solidFill>
                  <a:schemeClr val="bg1"/>
                </a:solidFill>
                <a:sym typeface="+mn-ea"/>
              </a:rPr>
              <a:t>智能化的育种平台、提供用户友好型交互</a:t>
            </a:r>
          </a:p>
        </p:txBody>
      </p:sp>
      <p:grpSp>
        <p:nvGrpSpPr>
          <p:cNvPr id="3" name="Group 9"/>
          <p:cNvGrpSpPr/>
          <p:nvPr/>
        </p:nvGrpSpPr>
        <p:grpSpPr>
          <a:xfrm>
            <a:off x="351036" y="953700"/>
            <a:ext cx="341147" cy="490299"/>
            <a:chOff x="-3175" y="-3175"/>
            <a:chExt cx="341313" cy="490538"/>
          </a:xfrm>
          <a:solidFill>
            <a:schemeClr val="bg1"/>
          </a:solidFill>
        </p:grpSpPr>
        <p:sp>
          <p:nvSpPr>
            <p:cNvPr id="4" name="Freeform 16"/>
            <p:cNvSpPr>
              <a:spLocks noEditPoints="1"/>
            </p:cNvSpPr>
            <p:nvPr/>
          </p:nvSpPr>
          <p:spPr>
            <a:xfrm>
              <a:off x="-3175" y="-3175"/>
              <a:ext cx="341313" cy="490538"/>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4 w 88"/>
                <a:gd name="T15" fmla="*/ 109 h 128"/>
                <a:gd name="T16" fmla="*/ 35 w 88"/>
                <a:gd name="T17" fmla="*/ 111 h 128"/>
                <a:gd name="T18" fmla="*/ 32 w 88"/>
                <a:gd name="T19" fmla="*/ 104 h 128"/>
                <a:gd name="T20" fmla="*/ 32 w 88"/>
                <a:gd name="T21" fmla="*/ 103 h 128"/>
                <a:gd name="T22" fmla="*/ 57 w 88"/>
                <a:gd name="T23" fmla="*/ 100 h 128"/>
                <a:gd name="T24" fmla="*/ 56 w 88"/>
                <a:gd name="T25" fmla="*/ 104 h 128"/>
                <a:gd name="T26" fmla="*/ 54 w 88"/>
                <a:gd name="T27" fmla="*/ 109 h 128"/>
                <a:gd name="T28" fmla="*/ 31 w 88"/>
                <a:gd name="T29" fmla="*/ 100 h 128"/>
                <a:gd name="T30" fmla="*/ 28 w 88"/>
                <a:gd name="T31" fmla="*/ 92 h 128"/>
                <a:gd name="T32" fmla="*/ 60 w 88"/>
                <a:gd name="T33" fmla="*/ 92 h 128"/>
                <a:gd name="T34" fmla="*/ 58 w 88"/>
                <a:gd name="T35" fmla="*/ 96 h 128"/>
                <a:gd name="T36" fmla="*/ 31 w 88"/>
                <a:gd name="T37" fmla="*/ 100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5 w 88"/>
                <a:gd name="T49" fmla="*/ 84 h 128"/>
                <a:gd name="T50" fmla="*/ 19 w 88"/>
                <a:gd name="T51" fmla="*/ 71 h 128"/>
                <a:gd name="T52" fmla="*/ 8 w 88"/>
                <a:gd name="T53" fmla="*/ 44 h 128"/>
                <a:gd name="T54" fmla="*/ 44 w 88"/>
                <a:gd name="T55" fmla="*/ 8 h 128"/>
                <a:gd name="T56" fmla="*/ 80 w 88"/>
                <a:gd name="T57" fmla="*/ 44 h 128"/>
                <a:gd name="T58" fmla="*/ 69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20"/>
                    <a:pt x="0" y="44"/>
                  </a:cubicBezTo>
                  <a:cubicBezTo>
                    <a:pt x="0" y="60"/>
                    <a:pt x="15" y="77"/>
                    <a:pt x="20" y="92"/>
                  </a:cubicBezTo>
                  <a:cubicBezTo>
                    <a:pt x="28" y="115"/>
                    <a:pt x="27" y="128"/>
                    <a:pt x="44" y="128"/>
                  </a:cubicBezTo>
                  <a:cubicBezTo>
                    <a:pt x="61" y="128"/>
                    <a:pt x="60" y="115"/>
                    <a:pt x="68" y="92"/>
                  </a:cubicBezTo>
                  <a:cubicBezTo>
                    <a:pt x="73" y="77"/>
                    <a:pt x="88" y="60"/>
                    <a:pt x="88" y="44"/>
                  </a:cubicBezTo>
                  <a:cubicBezTo>
                    <a:pt x="88" y="20"/>
                    <a:pt x="68" y="0"/>
                    <a:pt x="44" y="0"/>
                  </a:cubicBezTo>
                  <a:close/>
                  <a:moveTo>
                    <a:pt x="54" y="109"/>
                  </a:moveTo>
                  <a:cubicBezTo>
                    <a:pt x="35" y="111"/>
                    <a:pt x="35" y="111"/>
                    <a:pt x="35" y="111"/>
                  </a:cubicBezTo>
                  <a:cubicBezTo>
                    <a:pt x="34" y="109"/>
                    <a:pt x="33" y="107"/>
                    <a:pt x="32" y="104"/>
                  </a:cubicBezTo>
                  <a:cubicBezTo>
                    <a:pt x="32" y="104"/>
                    <a:pt x="32" y="104"/>
                    <a:pt x="32" y="103"/>
                  </a:cubicBezTo>
                  <a:cubicBezTo>
                    <a:pt x="57" y="100"/>
                    <a:pt x="57" y="100"/>
                    <a:pt x="57" y="100"/>
                  </a:cubicBezTo>
                  <a:cubicBezTo>
                    <a:pt x="57" y="102"/>
                    <a:pt x="56" y="103"/>
                    <a:pt x="56" y="104"/>
                  </a:cubicBezTo>
                  <a:cubicBezTo>
                    <a:pt x="55" y="106"/>
                    <a:pt x="55" y="107"/>
                    <a:pt x="54" y="109"/>
                  </a:cubicBezTo>
                  <a:close/>
                  <a:moveTo>
                    <a:pt x="31" y="100"/>
                  </a:moveTo>
                  <a:cubicBezTo>
                    <a:pt x="30" y="97"/>
                    <a:pt x="29" y="95"/>
                    <a:pt x="28" y="92"/>
                  </a:cubicBezTo>
                  <a:cubicBezTo>
                    <a:pt x="60" y="92"/>
                    <a:pt x="60" y="92"/>
                    <a:pt x="60" y="92"/>
                  </a:cubicBezTo>
                  <a:cubicBezTo>
                    <a:pt x="59" y="93"/>
                    <a:pt x="59" y="95"/>
                    <a:pt x="58" y="96"/>
                  </a:cubicBezTo>
                  <a:lnTo>
                    <a:pt x="31" y="100"/>
                  </a:lnTo>
                  <a:close/>
                  <a:moveTo>
                    <a:pt x="44" y="120"/>
                  </a:moveTo>
                  <a:cubicBezTo>
                    <a:pt x="40" y="120"/>
                    <a:pt x="38" y="120"/>
                    <a:pt x="36" y="115"/>
                  </a:cubicBezTo>
                  <a:cubicBezTo>
                    <a:pt x="53" y="113"/>
                    <a:pt x="53" y="113"/>
                    <a:pt x="53" y="113"/>
                  </a:cubicBezTo>
                  <a:cubicBezTo>
                    <a:pt x="51" y="119"/>
                    <a:pt x="49" y="120"/>
                    <a:pt x="44" y="120"/>
                  </a:cubicBezTo>
                  <a:close/>
                  <a:moveTo>
                    <a:pt x="63" y="84"/>
                  </a:moveTo>
                  <a:cubicBezTo>
                    <a:pt x="25" y="84"/>
                    <a:pt x="25" y="84"/>
                    <a:pt x="25" y="84"/>
                  </a:cubicBezTo>
                  <a:cubicBezTo>
                    <a:pt x="23" y="80"/>
                    <a:pt x="21" y="75"/>
                    <a:pt x="19" y="71"/>
                  </a:cubicBezTo>
                  <a:cubicBezTo>
                    <a:pt x="13" y="62"/>
                    <a:pt x="8" y="52"/>
                    <a:pt x="8" y="44"/>
                  </a:cubicBezTo>
                  <a:cubicBezTo>
                    <a:pt x="8" y="24"/>
                    <a:pt x="24" y="8"/>
                    <a:pt x="44" y="8"/>
                  </a:cubicBezTo>
                  <a:cubicBezTo>
                    <a:pt x="64" y="8"/>
                    <a:pt x="80" y="24"/>
                    <a:pt x="80" y="44"/>
                  </a:cubicBezTo>
                  <a:cubicBezTo>
                    <a:pt x="80" y="52"/>
                    <a:pt x="75" y="62"/>
                    <a:pt x="69" y="71"/>
                  </a:cubicBezTo>
                  <a:cubicBezTo>
                    <a:pt x="67" y="75"/>
                    <a:pt x="65" y="80"/>
                    <a:pt x="63"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cs typeface="+mn-ea"/>
                <a:sym typeface="+mn-lt"/>
              </a:endParaRPr>
            </a:p>
          </p:txBody>
        </p:sp>
        <p:sp>
          <p:nvSpPr>
            <p:cNvPr id="6" name="Freeform 17"/>
            <p:cNvSpPr/>
            <p:nvPr/>
          </p:nvSpPr>
          <p:spPr>
            <a:xfrm>
              <a:off x="73025" y="73025"/>
              <a:ext cx="101600" cy="100013"/>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cs typeface="+mn-ea"/>
                <a:sym typeface="+mn-lt"/>
              </a:endParaRPr>
            </a:p>
          </p:txBody>
        </p:sp>
      </p:grpSp>
      <p:sp>
        <p:nvSpPr>
          <p:cNvPr id="19" name="Text Box 10"/>
          <p:cNvSpPr txBox="1">
            <a:spLocks noChangeArrowheads="1"/>
          </p:cNvSpPr>
          <p:nvPr/>
        </p:nvSpPr>
        <p:spPr bwMode="auto">
          <a:xfrm>
            <a:off x="823422" y="949728"/>
            <a:ext cx="3535680" cy="436880"/>
          </a:xfrm>
          <a:prstGeom prst="rect">
            <a:avLst/>
          </a:prstGeom>
          <a:noFill/>
          <a:ln w="9525">
            <a:noFill/>
            <a:miter lim="800000"/>
          </a:ln>
        </p:spPr>
        <p:txBody>
          <a:bodyPr wrap="square" lIns="45720" tIns="22860" rIns="45720" bIns="22860">
            <a:noAutofit/>
          </a:bodyPr>
          <a:lstStyle/>
          <a:p>
            <a:pPr marL="0" marR="0" lvl="0" indent="0" defTabSz="685800" rtl="0" eaLnBrk="1" fontAlgn="auto" latinLnBrk="0" hangingPunct="1">
              <a:lnSpc>
                <a:spcPct val="150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mn-cs"/>
                <a:sym typeface="Arial" panose="020B0604020202020204"/>
              </a:rPr>
              <a:t>智能育种平台</a:t>
            </a:r>
          </a:p>
        </p:txBody>
      </p:sp>
      <p:grpSp>
        <p:nvGrpSpPr>
          <p:cNvPr id="7" name="PA_组合 73"/>
          <p:cNvGrpSpPr/>
          <p:nvPr>
            <p:custDataLst>
              <p:tags r:id="rId1"/>
            </p:custDataLst>
          </p:nvPr>
        </p:nvGrpSpPr>
        <p:grpSpPr>
          <a:xfrm>
            <a:off x="468630" y="1685925"/>
            <a:ext cx="2014217" cy="544830"/>
            <a:chOff x="814328" y="3154564"/>
            <a:chExt cx="2120122" cy="497205"/>
          </a:xfrm>
        </p:grpSpPr>
        <p:grpSp>
          <p:nvGrpSpPr>
            <p:cNvPr id="8" name="组合 7"/>
            <p:cNvGrpSpPr/>
            <p:nvPr/>
          </p:nvGrpSpPr>
          <p:grpSpPr>
            <a:xfrm>
              <a:off x="814328" y="3154564"/>
              <a:ext cx="1995805" cy="497205"/>
              <a:chOff x="2173927" y="3203332"/>
              <a:chExt cx="2532492" cy="630907"/>
            </a:xfrm>
          </p:grpSpPr>
          <p:grpSp>
            <p:nvGrpSpPr>
              <p:cNvPr id="9" name="组合 8"/>
              <p:cNvGrpSpPr/>
              <p:nvPr/>
            </p:nvGrpSpPr>
            <p:grpSpPr>
              <a:xfrm>
                <a:off x="2173927" y="3203332"/>
                <a:ext cx="2532492" cy="630907"/>
                <a:chOff x="4304043" y="873703"/>
                <a:chExt cx="5647179" cy="3170114"/>
              </a:xfrm>
              <a:effectLst>
                <a:outerShdw blurRad="381000" dist="254000" dir="8100000" algn="tr" rotWithShape="0">
                  <a:prstClr val="black">
                    <a:alpha val="40000"/>
                  </a:prstClr>
                </a:outerShdw>
              </a:effectLst>
            </p:grpSpPr>
            <p:sp>
              <p:nvSpPr>
                <p:cNvPr id="10" name="PA_圆角矩形 78"/>
                <p:cNvSpPr/>
                <p:nvPr>
                  <p:custDataLst>
                    <p:tags r:id="rId24"/>
                  </p:custDataLst>
                </p:nvPr>
              </p:nvSpPr>
              <p:spPr>
                <a:xfrm>
                  <a:off x="4304043" y="873703"/>
                  <a:ext cx="5647179" cy="3170114"/>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1" name="PA_圆角矩形 79"/>
                <p:cNvSpPr/>
                <p:nvPr>
                  <p:custDataLst>
                    <p:tags r:id="rId25"/>
                  </p:custDataLst>
                </p:nvPr>
              </p:nvSpPr>
              <p:spPr>
                <a:xfrm>
                  <a:off x="4350758" y="1068039"/>
                  <a:ext cx="5600463" cy="2971729"/>
                </a:xfrm>
                <a:prstGeom prst="roundRect">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12" name="PA_椭圆 77"/>
              <p:cNvSpPr/>
              <p:nvPr>
                <p:custDataLst>
                  <p:tags r:id="rId23"/>
                </p:custDataLst>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13" name="PA_文本框 75"/>
            <p:cNvSpPr txBox="1"/>
            <p:nvPr>
              <p:custDataLst>
                <p:tags r:id="rId22"/>
              </p:custDataLst>
            </p:nvPr>
          </p:nvSpPr>
          <p:spPr>
            <a:xfrm>
              <a:off x="986101" y="3337376"/>
              <a:ext cx="1948349" cy="19644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lang="zh-CN" altLang="en-US" dirty="0">
                  <a:solidFill>
                    <a:prstClr val="white"/>
                  </a:solidFill>
                  <a:cs typeface="+mn-ea"/>
                  <a:sym typeface="+mn-lt"/>
                </a:rPr>
                <a:t>跨平台</a:t>
              </a:r>
              <a:r>
                <a:rPr lang="en-US" altLang="zh-CN" dirty="0">
                  <a:solidFill>
                    <a:prstClr val="white"/>
                  </a:solidFill>
                  <a:cs typeface="+mn-ea"/>
                  <a:sym typeface="+mn-lt"/>
                </a:rPr>
                <a:t>UI</a:t>
              </a:r>
              <a:r>
                <a:rPr lang="zh-CN" altLang="en-US" dirty="0">
                  <a:solidFill>
                    <a:prstClr val="white"/>
                  </a:solidFill>
                  <a:cs typeface="+mn-ea"/>
                  <a:sym typeface="+mn-lt"/>
                </a:rPr>
                <a:t>界面适配</a:t>
              </a:r>
            </a:p>
          </p:txBody>
        </p:sp>
      </p:grpSp>
      <p:grpSp>
        <p:nvGrpSpPr>
          <p:cNvPr id="34" name="PA_组合 73"/>
          <p:cNvGrpSpPr/>
          <p:nvPr>
            <p:custDataLst>
              <p:tags r:id="rId2"/>
            </p:custDataLst>
          </p:nvPr>
        </p:nvGrpSpPr>
        <p:grpSpPr>
          <a:xfrm>
            <a:off x="468630" y="4258310"/>
            <a:ext cx="1918970" cy="502920"/>
            <a:chOff x="814328" y="3154564"/>
            <a:chExt cx="1995805" cy="497205"/>
          </a:xfrm>
        </p:grpSpPr>
        <p:grpSp>
          <p:nvGrpSpPr>
            <p:cNvPr id="35" name="组合 34"/>
            <p:cNvGrpSpPr/>
            <p:nvPr/>
          </p:nvGrpSpPr>
          <p:grpSpPr>
            <a:xfrm>
              <a:off x="814328" y="3154564"/>
              <a:ext cx="1995805" cy="497205"/>
              <a:chOff x="2173927" y="3203332"/>
              <a:chExt cx="2532492" cy="630907"/>
            </a:xfrm>
          </p:grpSpPr>
          <p:grpSp>
            <p:nvGrpSpPr>
              <p:cNvPr id="38" name="组合 37"/>
              <p:cNvGrpSpPr/>
              <p:nvPr/>
            </p:nvGrpSpPr>
            <p:grpSpPr>
              <a:xfrm>
                <a:off x="2173927" y="3203332"/>
                <a:ext cx="2532492" cy="630907"/>
                <a:chOff x="4304043" y="873703"/>
                <a:chExt cx="5647179" cy="3170114"/>
              </a:xfrm>
              <a:effectLst>
                <a:outerShdw blurRad="381000" dist="254000" dir="8100000" algn="tr" rotWithShape="0">
                  <a:prstClr val="black">
                    <a:alpha val="40000"/>
                  </a:prstClr>
                </a:outerShdw>
              </a:effectLst>
            </p:grpSpPr>
            <p:sp>
              <p:nvSpPr>
                <p:cNvPr id="39" name="PA_圆角矩形 78"/>
                <p:cNvSpPr/>
                <p:nvPr>
                  <p:custDataLst>
                    <p:tags r:id="rId20"/>
                  </p:custDataLst>
                </p:nvPr>
              </p:nvSpPr>
              <p:spPr>
                <a:xfrm>
                  <a:off x="4304043" y="873703"/>
                  <a:ext cx="5647179" cy="3170114"/>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0" name="PA_圆角矩形 79"/>
                <p:cNvSpPr/>
                <p:nvPr>
                  <p:custDataLst>
                    <p:tags r:id="rId21"/>
                  </p:custDataLst>
                </p:nvPr>
              </p:nvSpPr>
              <p:spPr>
                <a:xfrm>
                  <a:off x="4350758" y="1068039"/>
                  <a:ext cx="5600463" cy="2971729"/>
                </a:xfrm>
                <a:prstGeom prst="roundRect">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41" name="PA_椭圆 77"/>
              <p:cNvSpPr/>
              <p:nvPr>
                <p:custDataLst>
                  <p:tags r:id="rId19"/>
                </p:custDataLst>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42" name="PA_文本框 75"/>
            <p:cNvSpPr txBox="1"/>
            <p:nvPr>
              <p:custDataLst>
                <p:tags r:id="rId18"/>
              </p:custDataLst>
            </p:nvPr>
          </p:nvSpPr>
          <p:spPr>
            <a:xfrm>
              <a:off x="1121426" y="3319044"/>
              <a:ext cx="1650403" cy="212996"/>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智能待办清单建议</a:t>
              </a:r>
            </a:p>
          </p:txBody>
        </p:sp>
      </p:grpSp>
      <p:grpSp>
        <p:nvGrpSpPr>
          <p:cNvPr id="43" name="PA_组合 73"/>
          <p:cNvGrpSpPr/>
          <p:nvPr>
            <p:custDataLst>
              <p:tags r:id="rId3"/>
            </p:custDataLst>
          </p:nvPr>
        </p:nvGrpSpPr>
        <p:grpSpPr>
          <a:xfrm>
            <a:off x="472440" y="2355850"/>
            <a:ext cx="1892300" cy="515620"/>
            <a:chOff x="814328" y="3154564"/>
            <a:chExt cx="1995805" cy="497205"/>
          </a:xfrm>
        </p:grpSpPr>
        <p:grpSp>
          <p:nvGrpSpPr>
            <p:cNvPr id="45" name="组合 44"/>
            <p:cNvGrpSpPr/>
            <p:nvPr/>
          </p:nvGrpSpPr>
          <p:grpSpPr>
            <a:xfrm>
              <a:off x="814328" y="3154564"/>
              <a:ext cx="1995805" cy="497205"/>
              <a:chOff x="2173927" y="3203332"/>
              <a:chExt cx="2532492" cy="630907"/>
            </a:xfrm>
          </p:grpSpPr>
          <p:grpSp>
            <p:nvGrpSpPr>
              <p:cNvPr id="46" name="组合 45"/>
              <p:cNvGrpSpPr/>
              <p:nvPr/>
            </p:nvGrpSpPr>
            <p:grpSpPr>
              <a:xfrm>
                <a:off x="2173927" y="3203332"/>
                <a:ext cx="2532492" cy="630907"/>
                <a:chOff x="4304043" y="873703"/>
                <a:chExt cx="5647179" cy="3170114"/>
              </a:xfrm>
              <a:effectLst>
                <a:outerShdw blurRad="381000" dist="254000" dir="8100000" algn="tr" rotWithShape="0">
                  <a:prstClr val="black">
                    <a:alpha val="40000"/>
                  </a:prstClr>
                </a:outerShdw>
              </a:effectLst>
            </p:grpSpPr>
            <p:sp>
              <p:nvSpPr>
                <p:cNvPr id="47" name="PA_圆角矩形 78"/>
                <p:cNvSpPr/>
                <p:nvPr>
                  <p:custDataLst>
                    <p:tags r:id="rId16"/>
                  </p:custDataLst>
                </p:nvPr>
              </p:nvSpPr>
              <p:spPr>
                <a:xfrm>
                  <a:off x="4304043" y="873703"/>
                  <a:ext cx="5647179" cy="3170114"/>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8" name="PA_圆角矩形 79"/>
                <p:cNvSpPr/>
                <p:nvPr>
                  <p:custDataLst>
                    <p:tags r:id="rId17"/>
                  </p:custDataLst>
                </p:nvPr>
              </p:nvSpPr>
              <p:spPr>
                <a:xfrm>
                  <a:off x="4350758" y="1068039"/>
                  <a:ext cx="5600463" cy="2971729"/>
                </a:xfrm>
                <a:prstGeom prst="roundRect">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49" name="PA_椭圆 77"/>
              <p:cNvSpPr/>
              <p:nvPr>
                <p:custDataLst>
                  <p:tags r:id="rId15"/>
                </p:custDataLst>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50" name="PA_文本框 75"/>
            <p:cNvSpPr txBox="1"/>
            <p:nvPr>
              <p:custDataLst>
                <p:tags r:id="rId14"/>
              </p:custDataLst>
            </p:nvPr>
          </p:nvSpPr>
          <p:spPr>
            <a:xfrm>
              <a:off x="1165853" y="3346183"/>
              <a:ext cx="1585595" cy="207750"/>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高可用性和安全性</a:t>
              </a:r>
            </a:p>
          </p:txBody>
        </p:sp>
      </p:grpSp>
      <p:grpSp>
        <p:nvGrpSpPr>
          <p:cNvPr id="51" name="PA_组合 73"/>
          <p:cNvGrpSpPr/>
          <p:nvPr>
            <p:custDataLst>
              <p:tags r:id="rId4"/>
            </p:custDataLst>
          </p:nvPr>
        </p:nvGrpSpPr>
        <p:grpSpPr>
          <a:xfrm>
            <a:off x="468630" y="2997835"/>
            <a:ext cx="1925320" cy="492760"/>
            <a:chOff x="814328" y="3154564"/>
            <a:chExt cx="1995805" cy="497205"/>
          </a:xfrm>
        </p:grpSpPr>
        <p:grpSp>
          <p:nvGrpSpPr>
            <p:cNvPr id="52" name="组合 51"/>
            <p:cNvGrpSpPr/>
            <p:nvPr/>
          </p:nvGrpSpPr>
          <p:grpSpPr>
            <a:xfrm>
              <a:off x="814328" y="3154564"/>
              <a:ext cx="1995805" cy="497205"/>
              <a:chOff x="2173927" y="3203332"/>
              <a:chExt cx="2532492" cy="630907"/>
            </a:xfrm>
          </p:grpSpPr>
          <p:grpSp>
            <p:nvGrpSpPr>
              <p:cNvPr id="54" name="组合 53"/>
              <p:cNvGrpSpPr/>
              <p:nvPr/>
            </p:nvGrpSpPr>
            <p:grpSpPr>
              <a:xfrm>
                <a:off x="2173927" y="3203332"/>
                <a:ext cx="2532492" cy="630907"/>
                <a:chOff x="4304043" y="873703"/>
                <a:chExt cx="5647179" cy="3170114"/>
              </a:xfrm>
              <a:effectLst>
                <a:outerShdw blurRad="381000" dist="254000" dir="8100000" algn="tr" rotWithShape="0">
                  <a:prstClr val="black">
                    <a:alpha val="40000"/>
                  </a:prstClr>
                </a:outerShdw>
              </a:effectLst>
            </p:grpSpPr>
            <p:sp>
              <p:nvSpPr>
                <p:cNvPr id="55" name="PA_圆角矩形 78"/>
                <p:cNvSpPr/>
                <p:nvPr>
                  <p:custDataLst>
                    <p:tags r:id="rId12"/>
                  </p:custDataLst>
                </p:nvPr>
              </p:nvSpPr>
              <p:spPr>
                <a:xfrm>
                  <a:off x="4304043" y="873703"/>
                  <a:ext cx="5647179" cy="3170114"/>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56" name="PA_圆角矩形 79"/>
                <p:cNvSpPr/>
                <p:nvPr>
                  <p:custDataLst>
                    <p:tags r:id="rId13"/>
                  </p:custDataLst>
                </p:nvPr>
              </p:nvSpPr>
              <p:spPr>
                <a:xfrm>
                  <a:off x="4350759" y="1068036"/>
                  <a:ext cx="5600463" cy="2971728"/>
                </a:xfrm>
                <a:prstGeom prst="roundRect">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58" name="PA_椭圆 77"/>
              <p:cNvSpPr/>
              <p:nvPr>
                <p:custDataLst>
                  <p:tags r:id="rId11"/>
                </p:custDataLst>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59" name="PA_文本框 75"/>
            <p:cNvSpPr txBox="1"/>
            <p:nvPr>
              <p:custDataLst>
                <p:tags r:id="rId10"/>
              </p:custDataLst>
            </p:nvPr>
          </p:nvSpPr>
          <p:spPr>
            <a:xfrm>
              <a:off x="1134606" y="3325696"/>
              <a:ext cx="1585595" cy="21738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可二次开发和定制</a:t>
              </a:r>
            </a:p>
          </p:txBody>
        </p:sp>
      </p:grpSp>
      <p:grpSp>
        <p:nvGrpSpPr>
          <p:cNvPr id="60" name="PA_组合 73"/>
          <p:cNvGrpSpPr/>
          <p:nvPr>
            <p:custDataLst>
              <p:tags r:id="rId5"/>
            </p:custDataLst>
          </p:nvPr>
        </p:nvGrpSpPr>
        <p:grpSpPr>
          <a:xfrm>
            <a:off x="472440" y="3599180"/>
            <a:ext cx="1933574" cy="523240"/>
            <a:chOff x="814328" y="3154564"/>
            <a:chExt cx="2021698" cy="497205"/>
          </a:xfrm>
        </p:grpSpPr>
        <p:grpSp>
          <p:nvGrpSpPr>
            <p:cNvPr id="14" name="组合 13"/>
            <p:cNvGrpSpPr/>
            <p:nvPr/>
          </p:nvGrpSpPr>
          <p:grpSpPr>
            <a:xfrm>
              <a:off x="814328" y="3154564"/>
              <a:ext cx="1995805" cy="497205"/>
              <a:chOff x="2173927" y="3203332"/>
              <a:chExt cx="2532492" cy="630907"/>
            </a:xfrm>
          </p:grpSpPr>
          <p:grpSp>
            <p:nvGrpSpPr>
              <p:cNvPr id="15" name="组合 14"/>
              <p:cNvGrpSpPr/>
              <p:nvPr/>
            </p:nvGrpSpPr>
            <p:grpSpPr>
              <a:xfrm>
                <a:off x="2173927" y="3203332"/>
                <a:ext cx="2532492" cy="630907"/>
                <a:chOff x="4304043" y="873703"/>
                <a:chExt cx="5647179" cy="3170114"/>
              </a:xfrm>
              <a:effectLst>
                <a:outerShdw blurRad="381000" dist="254000" dir="8100000" algn="tr" rotWithShape="0">
                  <a:prstClr val="black">
                    <a:alpha val="40000"/>
                  </a:prstClr>
                </a:outerShdw>
              </a:effectLst>
            </p:grpSpPr>
            <p:sp>
              <p:nvSpPr>
                <p:cNvPr id="63" name="PA_圆角矩形 78"/>
                <p:cNvSpPr/>
                <p:nvPr>
                  <p:custDataLst>
                    <p:tags r:id="rId8"/>
                  </p:custDataLst>
                </p:nvPr>
              </p:nvSpPr>
              <p:spPr>
                <a:xfrm>
                  <a:off x="4304043" y="873703"/>
                  <a:ext cx="5647179" cy="3170114"/>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6" name="PA_圆角矩形 79"/>
                <p:cNvSpPr/>
                <p:nvPr>
                  <p:custDataLst>
                    <p:tags r:id="rId9"/>
                  </p:custDataLst>
                </p:nvPr>
              </p:nvSpPr>
              <p:spPr>
                <a:xfrm>
                  <a:off x="4350758" y="1068039"/>
                  <a:ext cx="5600463" cy="2971729"/>
                </a:xfrm>
                <a:prstGeom prst="roundRect">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81" name="PA_椭圆 77"/>
              <p:cNvSpPr/>
              <p:nvPr>
                <p:custDataLst>
                  <p:tags r:id="rId7"/>
                </p:custDataLst>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84" name="PA_文本框 75"/>
            <p:cNvSpPr txBox="1"/>
            <p:nvPr>
              <p:custDataLst>
                <p:tags r:id="rId6"/>
              </p:custDataLst>
            </p:nvPr>
          </p:nvSpPr>
          <p:spPr>
            <a:xfrm>
              <a:off x="1061313" y="3349253"/>
              <a:ext cx="1774713" cy="204724"/>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即时设备通知汇报</a:t>
              </a:r>
            </a:p>
          </p:txBody>
        </p:sp>
      </p:grpSp>
      <p:pic>
        <p:nvPicPr>
          <p:cNvPr id="17" name="图片 16" descr="背景图案&#10;&#10;描述已自动生成">
            <a:extLst>
              <a:ext uri="{FF2B5EF4-FFF2-40B4-BE49-F238E27FC236}">
                <a16:creationId xmlns:a16="http://schemas.microsoft.com/office/drawing/2014/main" id="{5920A473-F00A-B5AB-4E5D-07A06AFD4627}"/>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2616432" y="1640752"/>
            <a:ext cx="1458515" cy="3156377"/>
          </a:xfrm>
          <a:prstGeom prst="rect">
            <a:avLst/>
          </a:prstGeom>
        </p:spPr>
      </p:pic>
      <p:pic>
        <p:nvPicPr>
          <p:cNvPr id="21" name="图片 20" descr="图形用户界面, 文本, 应用程序&#10;&#10;描述已自动生成">
            <a:extLst>
              <a:ext uri="{FF2B5EF4-FFF2-40B4-BE49-F238E27FC236}">
                <a16:creationId xmlns:a16="http://schemas.microsoft.com/office/drawing/2014/main" id="{8BBF7D6F-707B-E545-9430-F1853ADACA9D}"/>
              </a:ext>
            </a:extLst>
          </p:cNvPr>
          <p:cNvPicPr>
            <a:picLocks noChangeAspect="1"/>
          </p:cNvPicPr>
          <p:nvPr/>
        </p:nvPicPr>
        <p:blipFill rotWithShape="1">
          <a:blip r:embed="rId29" cstate="print">
            <a:extLst>
              <a:ext uri="{28A0092B-C50C-407E-A947-70E740481C1C}">
                <a14:useLocalDpi xmlns:a14="http://schemas.microsoft.com/office/drawing/2010/main" val="0"/>
              </a:ext>
            </a:extLst>
          </a:blip>
          <a:srcRect l="15515"/>
          <a:stretch/>
        </p:blipFill>
        <p:spPr>
          <a:xfrm>
            <a:off x="4147128" y="1640752"/>
            <a:ext cx="4826000" cy="3156377"/>
          </a:xfrm>
          <a:prstGeom prst="rect">
            <a:avLst/>
          </a:prstGeom>
        </p:spPr>
      </p:pic>
    </p:spTree>
    <p:extLst>
      <p:ext uri="{BB962C8B-B14F-4D97-AF65-F5344CB8AC3E}">
        <p14:creationId xmlns:p14="http://schemas.microsoft.com/office/powerpoint/2010/main" val="1872643100"/>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60"/>
          <p:cNvSpPr/>
          <p:nvPr/>
        </p:nvSpPr>
        <p:spPr>
          <a:xfrm>
            <a:off x="266700" y="239713"/>
            <a:ext cx="49213" cy="423863"/>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Arial" panose="020B0604020202020204"/>
              <a:ea typeface="微软雅黑" panose="020B0503020204020204" charset="-122"/>
              <a:sym typeface="Arial" panose="020B0604020202020204"/>
            </a:endParaRPr>
          </a:p>
        </p:txBody>
      </p:sp>
      <p:sp>
        <p:nvSpPr>
          <p:cNvPr id="62" name="文本框 61"/>
          <p:cNvSpPr txBox="1"/>
          <p:nvPr/>
        </p:nvSpPr>
        <p:spPr>
          <a:xfrm>
            <a:off x="354013" y="293370"/>
            <a:ext cx="2716213" cy="36830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mn-cs"/>
                <a:sym typeface="Arial" panose="020B0604020202020204"/>
              </a:rPr>
              <a:t>核心技术三</a:t>
            </a:r>
          </a:p>
        </p:txBody>
      </p:sp>
      <p:cxnSp>
        <p:nvCxnSpPr>
          <p:cNvPr id="64" name="直接连接符 63"/>
          <p:cNvCxnSpPr/>
          <p:nvPr/>
        </p:nvCxnSpPr>
        <p:spPr>
          <a:xfrm>
            <a:off x="266700" y="731838"/>
            <a:ext cx="8423275"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 name="Group 9"/>
          <p:cNvGrpSpPr/>
          <p:nvPr/>
        </p:nvGrpSpPr>
        <p:grpSpPr>
          <a:xfrm>
            <a:off x="351036" y="953700"/>
            <a:ext cx="341147" cy="490299"/>
            <a:chOff x="-3175" y="-3175"/>
            <a:chExt cx="341313" cy="490538"/>
          </a:xfrm>
          <a:solidFill>
            <a:schemeClr val="bg1"/>
          </a:solidFill>
        </p:grpSpPr>
        <p:sp>
          <p:nvSpPr>
            <p:cNvPr id="3" name="Freeform 16"/>
            <p:cNvSpPr>
              <a:spLocks noEditPoints="1"/>
            </p:cNvSpPr>
            <p:nvPr/>
          </p:nvSpPr>
          <p:spPr>
            <a:xfrm>
              <a:off x="-3175" y="-3175"/>
              <a:ext cx="341313" cy="490538"/>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4 w 88"/>
                <a:gd name="T15" fmla="*/ 109 h 128"/>
                <a:gd name="T16" fmla="*/ 35 w 88"/>
                <a:gd name="T17" fmla="*/ 111 h 128"/>
                <a:gd name="T18" fmla="*/ 32 w 88"/>
                <a:gd name="T19" fmla="*/ 104 h 128"/>
                <a:gd name="T20" fmla="*/ 32 w 88"/>
                <a:gd name="T21" fmla="*/ 103 h 128"/>
                <a:gd name="T22" fmla="*/ 57 w 88"/>
                <a:gd name="T23" fmla="*/ 100 h 128"/>
                <a:gd name="T24" fmla="*/ 56 w 88"/>
                <a:gd name="T25" fmla="*/ 104 h 128"/>
                <a:gd name="T26" fmla="*/ 54 w 88"/>
                <a:gd name="T27" fmla="*/ 109 h 128"/>
                <a:gd name="T28" fmla="*/ 31 w 88"/>
                <a:gd name="T29" fmla="*/ 100 h 128"/>
                <a:gd name="T30" fmla="*/ 28 w 88"/>
                <a:gd name="T31" fmla="*/ 92 h 128"/>
                <a:gd name="T32" fmla="*/ 60 w 88"/>
                <a:gd name="T33" fmla="*/ 92 h 128"/>
                <a:gd name="T34" fmla="*/ 58 w 88"/>
                <a:gd name="T35" fmla="*/ 96 h 128"/>
                <a:gd name="T36" fmla="*/ 31 w 88"/>
                <a:gd name="T37" fmla="*/ 100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5 w 88"/>
                <a:gd name="T49" fmla="*/ 84 h 128"/>
                <a:gd name="T50" fmla="*/ 19 w 88"/>
                <a:gd name="T51" fmla="*/ 71 h 128"/>
                <a:gd name="T52" fmla="*/ 8 w 88"/>
                <a:gd name="T53" fmla="*/ 44 h 128"/>
                <a:gd name="T54" fmla="*/ 44 w 88"/>
                <a:gd name="T55" fmla="*/ 8 h 128"/>
                <a:gd name="T56" fmla="*/ 80 w 88"/>
                <a:gd name="T57" fmla="*/ 44 h 128"/>
                <a:gd name="T58" fmla="*/ 69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20"/>
                    <a:pt x="0" y="44"/>
                  </a:cubicBezTo>
                  <a:cubicBezTo>
                    <a:pt x="0" y="60"/>
                    <a:pt x="15" y="77"/>
                    <a:pt x="20" y="92"/>
                  </a:cubicBezTo>
                  <a:cubicBezTo>
                    <a:pt x="28" y="115"/>
                    <a:pt x="27" y="128"/>
                    <a:pt x="44" y="128"/>
                  </a:cubicBezTo>
                  <a:cubicBezTo>
                    <a:pt x="61" y="128"/>
                    <a:pt x="60" y="115"/>
                    <a:pt x="68" y="92"/>
                  </a:cubicBezTo>
                  <a:cubicBezTo>
                    <a:pt x="73" y="77"/>
                    <a:pt x="88" y="60"/>
                    <a:pt x="88" y="44"/>
                  </a:cubicBezTo>
                  <a:cubicBezTo>
                    <a:pt x="88" y="20"/>
                    <a:pt x="68" y="0"/>
                    <a:pt x="44" y="0"/>
                  </a:cubicBezTo>
                  <a:close/>
                  <a:moveTo>
                    <a:pt x="54" y="109"/>
                  </a:moveTo>
                  <a:cubicBezTo>
                    <a:pt x="35" y="111"/>
                    <a:pt x="35" y="111"/>
                    <a:pt x="35" y="111"/>
                  </a:cubicBezTo>
                  <a:cubicBezTo>
                    <a:pt x="34" y="109"/>
                    <a:pt x="33" y="107"/>
                    <a:pt x="32" y="104"/>
                  </a:cubicBezTo>
                  <a:cubicBezTo>
                    <a:pt x="32" y="104"/>
                    <a:pt x="32" y="104"/>
                    <a:pt x="32" y="103"/>
                  </a:cubicBezTo>
                  <a:cubicBezTo>
                    <a:pt x="57" y="100"/>
                    <a:pt x="57" y="100"/>
                    <a:pt x="57" y="100"/>
                  </a:cubicBezTo>
                  <a:cubicBezTo>
                    <a:pt x="57" y="102"/>
                    <a:pt x="56" y="103"/>
                    <a:pt x="56" y="104"/>
                  </a:cubicBezTo>
                  <a:cubicBezTo>
                    <a:pt x="55" y="106"/>
                    <a:pt x="55" y="107"/>
                    <a:pt x="54" y="109"/>
                  </a:cubicBezTo>
                  <a:close/>
                  <a:moveTo>
                    <a:pt x="31" y="100"/>
                  </a:moveTo>
                  <a:cubicBezTo>
                    <a:pt x="30" y="97"/>
                    <a:pt x="29" y="95"/>
                    <a:pt x="28" y="92"/>
                  </a:cubicBezTo>
                  <a:cubicBezTo>
                    <a:pt x="60" y="92"/>
                    <a:pt x="60" y="92"/>
                    <a:pt x="60" y="92"/>
                  </a:cubicBezTo>
                  <a:cubicBezTo>
                    <a:pt x="59" y="93"/>
                    <a:pt x="59" y="95"/>
                    <a:pt x="58" y="96"/>
                  </a:cubicBezTo>
                  <a:lnTo>
                    <a:pt x="31" y="100"/>
                  </a:lnTo>
                  <a:close/>
                  <a:moveTo>
                    <a:pt x="44" y="120"/>
                  </a:moveTo>
                  <a:cubicBezTo>
                    <a:pt x="40" y="120"/>
                    <a:pt x="38" y="120"/>
                    <a:pt x="36" y="115"/>
                  </a:cubicBezTo>
                  <a:cubicBezTo>
                    <a:pt x="53" y="113"/>
                    <a:pt x="53" y="113"/>
                    <a:pt x="53" y="113"/>
                  </a:cubicBezTo>
                  <a:cubicBezTo>
                    <a:pt x="51" y="119"/>
                    <a:pt x="49" y="120"/>
                    <a:pt x="44" y="120"/>
                  </a:cubicBezTo>
                  <a:close/>
                  <a:moveTo>
                    <a:pt x="63" y="84"/>
                  </a:moveTo>
                  <a:cubicBezTo>
                    <a:pt x="25" y="84"/>
                    <a:pt x="25" y="84"/>
                    <a:pt x="25" y="84"/>
                  </a:cubicBezTo>
                  <a:cubicBezTo>
                    <a:pt x="23" y="80"/>
                    <a:pt x="21" y="75"/>
                    <a:pt x="19" y="71"/>
                  </a:cubicBezTo>
                  <a:cubicBezTo>
                    <a:pt x="13" y="62"/>
                    <a:pt x="8" y="52"/>
                    <a:pt x="8" y="44"/>
                  </a:cubicBezTo>
                  <a:cubicBezTo>
                    <a:pt x="8" y="24"/>
                    <a:pt x="24" y="8"/>
                    <a:pt x="44" y="8"/>
                  </a:cubicBezTo>
                  <a:cubicBezTo>
                    <a:pt x="64" y="8"/>
                    <a:pt x="80" y="24"/>
                    <a:pt x="80" y="44"/>
                  </a:cubicBezTo>
                  <a:cubicBezTo>
                    <a:pt x="80" y="52"/>
                    <a:pt x="75" y="62"/>
                    <a:pt x="69" y="71"/>
                  </a:cubicBezTo>
                  <a:cubicBezTo>
                    <a:pt x="67" y="75"/>
                    <a:pt x="65" y="80"/>
                    <a:pt x="63"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cs typeface="+mn-ea"/>
                <a:sym typeface="+mn-lt"/>
              </a:endParaRPr>
            </a:p>
          </p:txBody>
        </p:sp>
        <p:sp>
          <p:nvSpPr>
            <p:cNvPr id="4" name="Freeform 17"/>
            <p:cNvSpPr/>
            <p:nvPr/>
          </p:nvSpPr>
          <p:spPr>
            <a:xfrm>
              <a:off x="73025" y="73025"/>
              <a:ext cx="101600" cy="100013"/>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cs typeface="+mn-ea"/>
                <a:sym typeface="+mn-lt"/>
              </a:endParaRPr>
            </a:p>
          </p:txBody>
        </p:sp>
      </p:grpSp>
      <p:sp>
        <p:nvSpPr>
          <p:cNvPr id="19" name="Text Box 10"/>
          <p:cNvSpPr txBox="1">
            <a:spLocks noChangeArrowheads="1"/>
          </p:cNvSpPr>
          <p:nvPr/>
        </p:nvSpPr>
        <p:spPr bwMode="auto">
          <a:xfrm>
            <a:off x="692150" y="928370"/>
            <a:ext cx="1543050" cy="436880"/>
          </a:xfrm>
          <a:prstGeom prst="rect">
            <a:avLst/>
          </a:prstGeom>
          <a:noFill/>
          <a:ln w="9525">
            <a:noFill/>
            <a:miter lim="800000"/>
          </a:ln>
        </p:spPr>
        <p:txBody>
          <a:bodyPr wrap="square" lIns="45720" tIns="22860" rIns="45720" bIns="22860">
            <a:noAutofit/>
          </a:bodyPr>
          <a:lstStyle/>
          <a:p>
            <a:pPr marL="0" marR="0" lvl="0" indent="0" algn="ctr" defTabSz="685800" rtl="0" eaLnBrk="1" fontAlgn="auto" latinLnBrk="0" hangingPunct="1">
              <a:lnSpc>
                <a:spcPct val="150000"/>
              </a:lnSpc>
              <a:spcBef>
                <a:spcPts val="0"/>
              </a:spcBef>
              <a:spcAft>
                <a:spcPts val="0"/>
              </a:spcAft>
              <a:buClrTx/>
              <a:buSzTx/>
              <a:buFontTx/>
              <a:buNone/>
              <a:defRPr/>
            </a:pPr>
            <a:r>
              <a:rPr kumimoji="0" lang="en-US" altLang="zh-CN" b="0"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mn-cs"/>
                <a:sym typeface="Arial" panose="020B0604020202020204"/>
              </a:rPr>
              <a:t>AI</a:t>
            </a:r>
            <a:r>
              <a:rPr kumimoji="0" lang="zh-CN" altLang="en-US" b="0"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mn-cs"/>
                <a:sym typeface="Arial" panose="020B0604020202020204"/>
              </a:rPr>
              <a:t>辅助育种</a:t>
            </a:r>
          </a:p>
        </p:txBody>
      </p:sp>
      <p:sp>
        <p:nvSpPr>
          <p:cNvPr id="5" name="文本框 4"/>
          <p:cNvSpPr txBox="1"/>
          <p:nvPr/>
        </p:nvSpPr>
        <p:spPr>
          <a:xfrm>
            <a:off x="1967865" y="317500"/>
            <a:ext cx="6026150" cy="306705"/>
          </a:xfrm>
          <a:prstGeom prst="rect">
            <a:avLst/>
          </a:prstGeom>
          <a:noFill/>
        </p:spPr>
        <p:txBody>
          <a:bodyPr wrap="square" rtlCol="0">
            <a:spAutoFit/>
          </a:bodyPr>
          <a:lstStyle/>
          <a:p>
            <a:r>
              <a:rPr lang="zh-CN" altLang="en-US" sz="1400">
                <a:solidFill>
                  <a:schemeClr val="bg1"/>
                </a:solidFill>
              </a:rPr>
              <a:t>基于GLM-130B模型搭建专为育种服务的AI，实现育种高自动化，智能化</a:t>
            </a:r>
          </a:p>
        </p:txBody>
      </p:sp>
      <p:pic>
        <p:nvPicPr>
          <p:cNvPr id="52" name="图片 51"/>
          <p:cNvPicPr>
            <a:picLocks noChangeAspect="1"/>
          </p:cNvPicPr>
          <p:nvPr/>
        </p:nvPicPr>
        <p:blipFill>
          <a:blip r:embed="rId18"/>
          <a:stretch>
            <a:fillRect/>
          </a:stretch>
        </p:blipFill>
        <p:spPr>
          <a:xfrm>
            <a:off x="4674212" y="1000642"/>
            <a:ext cx="4216399" cy="2492038"/>
          </a:xfrm>
          <a:prstGeom prst="rect">
            <a:avLst/>
          </a:prstGeom>
        </p:spPr>
      </p:pic>
      <p:pic>
        <p:nvPicPr>
          <p:cNvPr id="53" name="图片 52"/>
          <p:cNvPicPr>
            <a:picLocks noChangeAspect="1"/>
          </p:cNvPicPr>
          <p:nvPr/>
        </p:nvPicPr>
        <p:blipFill>
          <a:blip r:embed="rId19"/>
          <a:stretch>
            <a:fillRect/>
          </a:stretch>
        </p:blipFill>
        <p:spPr>
          <a:xfrm>
            <a:off x="4674213" y="3492680"/>
            <a:ext cx="4216400" cy="1257474"/>
          </a:xfrm>
          <a:prstGeom prst="rect">
            <a:avLst/>
          </a:prstGeom>
        </p:spPr>
      </p:pic>
      <p:sp>
        <p:nvSpPr>
          <p:cNvPr id="28" name="PA_文本框 81"/>
          <p:cNvSpPr txBox="1"/>
          <p:nvPr>
            <p:custDataLst>
              <p:tags r:id="rId1"/>
            </p:custDataLst>
          </p:nvPr>
        </p:nvSpPr>
        <p:spPr>
          <a:xfrm>
            <a:off x="701040" y="2219325"/>
            <a:ext cx="2922270" cy="2554605"/>
          </a:xfrm>
          <a:prstGeom prst="rect">
            <a:avLst/>
          </a:prstGeom>
          <a:noFill/>
        </p:spPr>
        <p:txBody>
          <a:bodyPr wrap="square" lIns="91472" tIns="45736" rIns="91472" bIns="45736" rtlCol="0">
            <a:noAutofit/>
          </a:bodyPr>
          <a:lstStyle/>
          <a:p>
            <a:pPr lvl="0" defTabSz="914400" fontAlgn="base">
              <a:lnSpc>
                <a:spcPct val="130000"/>
              </a:lnSpc>
              <a:spcBef>
                <a:spcPct val="0"/>
              </a:spcBef>
              <a:spcAft>
                <a:spcPct val="0"/>
              </a:spcAft>
              <a:defRPr/>
            </a:pPr>
            <a:r>
              <a:rPr kumimoji="0" lang="zh-CN" altLang="en-US" sz="1000" b="0" i="0" u="none" strike="noStrike" kern="1200" cap="none" spc="0" normalizeH="0" baseline="0" noProof="0" dirty="0">
                <a:ln>
                  <a:noFill/>
                </a:ln>
                <a:solidFill>
                  <a:schemeClr val="bg1">
                    <a:lumMod val="65000"/>
                    <a:lumOff val="35000"/>
                  </a:schemeClr>
                </a:solidFill>
                <a:effectLst/>
                <a:uLnTx/>
                <a:uFillTx/>
                <a:latin typeface="微软雅黑" panose="020B0503020204020204" charset="-122"/>
                <a:ea typeface="微软雅黑" panose="020B0503020204020204" charset="-122"/>
                <a:cs typeface="+mn-ea"/>
                <a:sym typeface="+mn-lt"/>
              </a:rPr>
              <a:t>  </a:t>
            </a:r>
            <a:r>
              <a:rPr kumimoji="0" lang="zh-CN" altLang="en-US" sz="1200" b="0" i="0" u="none" strike="noStrike" kern="1200" cap="none" spc="0" normalizeH="0" baseline="0" noProof="0" dirty="0">
                <a:ln>
                  <a:noFill/>
                </a:ln>
                <a:solidFill>
                  <a:schemeClr val="bg1">
                    <a:lumMod val="65000"/>
                    <a:lumOff val="35000"/>
                  </a:schemeClr>
                </a:solidFill>
                <a:effectLst/>
                <a:uLnTx/>
                <a:uFillTx/>
                <a:latin typeface="微软雅黑" panose="020B0503020204020204" charset="-122"/>
                <a:ea typeface="微软雅黑" panose="020B0503020204020204" charset="-122"/>
                <a:cs typeface="+mn-ea"/>
                <a:sym typeface="+mn-lt"/>
              </a:rPr>
              <a:t>   </a:t>
            </a:r>
            <a:r>
              <a:rPr kumimoji="0" lang="en-US" altLang="zh-CN" sz="1200" b="0" i="0" u="none" strike="noStrike" kern="1200" cap="none" spc="0" normalizeH="0" baseline="0" noProof="0" dirty="0">
                <a:ln>
                  <a:noFill/>
                </a:ln>
                <a:solidFill>
                  <a:schemeClr val="bg1">
                    <a:lumMod val="65000"/>
                    <a:lumOff val="35000"/>
                  </a:schemeClr>
                </a:solidFill>
                <a:effectLst/>
                <a:uLnTx/>
                <a:uFillTx/>
                <a:latin typeface="微软雅黑" panose="020B0503020204020204" charset="-122"/>
                <a:ea typeface="微软雅黑" panose="020B0503020204020204" charset="-122"/>
                <a:cs typeface="+mn-ea"/>
                <a:sym typeface="+mn-lt"/>
              </a:rPr>
              <a:t>AI</a:t>
            </a:r>
            <a:r>
              <a:rPr lang="zh-CN" altLang="en-US" sz="1200" dirty="0">
                <a:solidFill>
                  <a:schemeClr val="bg1">
                    <a:lumMod val="65000"/>
                    <a:lumOff val="35000"/>
                  </a:schemeClr>
                </a:solidFill>
                <a:latin typeface="微软雅黑" panose="020B0503020204020204" charset="-122"/>
                <a:ea typeface="微软雅黑" panose="020B0503020204020204" charset="-122"/>
                <a:cs typeface="+mn-ea"/>
                <a:sym typeface="+mn-lt"/>
              </a:rPr>
              <a:t>模型基于国产的新一代认知智能千亿基座模型</a:t>
            </a:r>
            <a:r>
              <a:rPr lang="en-US" altLang="zh-CN" sz="1200" b="1" dirty="0">
                <a:solidFill>
                  <a:schemeClr val="bg1">
                    <a:lumMod val="65000"/>
                    <a:lumOff val="35000"/>
                  </a:schemeClr>
                </a:solidFill>
                <a:latin typeface="微软雅黑" panose="020B0503020204020204" charset="-122"/>
                <a:ea typeface="微软雅黑" panose="020B0503020204020204" charset="-122"/>
                <a:cs typeface="+mn-ea"/>
                <a:sym typeface="+mn-lt"/>
              </a:rPr>
              <a:t>GLM-130B</a:t>
            </a:r>
            <a:r>
              <a:rPr lang="zh-CN" altLang="en-US" sz="1200" dirty="0">
                <a:solidFill>
                  <a:schemeClr val="bg1">
                    <a:lumMod val="65000"/>
                    <a:lumOff val="35000"/>
                  </a:schemeClr>
                </a:solidFill>
                <a:latin typeface="微软雅黑" panose="020B0503020204020204" charset="-122"/>
                <a:ea typeface="微软雅黑" panose="020B0503020204020204" charset="-122"/>
                <a:cs typeface="+mn-ea"/>
                <a:sym typeface="+mn-lt"/>
              </a:rPr>
              <a:t>，经过多轮微调测试，完成用户端与机器端两套应用。</a:t>
            </a:r>
            <a:endParaRPr lang="en-US" altLang="zh-CN" sz="1200" dirty="0">
              <a:solidFill>
                <a:schemeClr val="bg1">
                  <a:lumMod val="65000"/>
                  <a:lumOff val="35000"/>
                </a:schemeClr>
              </a:solidFill>
              <a:latin typeface="微软雅黑" panose="020B0503020204020204" charset="-122"/>
              <a:ea typeface="微软雅黑" panose="020B0503020204020204" charset="-122"/>
              <a:cs typeface="+mn-ea"/>
              <a:sym typeface="+mn-lt"/>
            </a:endParaRPr>
          </a:p>
          <a:p>
            <a:pPr lvl="0" defTabSz="914400" fontAlgn="base">
              <a:lnSpc>
                <a:spcPct val="130000"/>
              </a:lnSpc>
              <a:spcBef>
                <a:spcPct val="0"/>
              </a:spcBef>
              <a:spcAft>
                <a:spcPct val="0"/>
              </a:spcAft>
              <a:defRPr/>
            </a:pPr>
            <a:r>
              <a:rPr lang="en-US" altLang="zh-CN" sz="1200" dirty="0">
                <a:solidFill>
                  <a:schemeClr val="bg1">
                    <a:lumMod val="65000"/>
                    <a:lumOff val="35000"/>
                  </a:schemeClr>
                </a:solidFill>
                <a:latin typeface="微软雅黑" panose="020B0503020204020204" charset="-122"/>
                <a:ea typeface="微软雅黑" panose="020B0503020204020204" charset="-122"/>
                <a:cs typeface="+mn-ea"/>
                <a:sym typeface="+mn-lt"/>
              </a:rPr>
              <a:t>     </a:t>
            </a:r>
            <a:r>
              <a:rPr lang="zh-CN" altLang="en-US" sz="1200" dirty="0">
                <a:solidFill>
                  <a:schemeClr val="bg1">
                    <a:lumMod val="65000"/>
                    <a:lumOff val="35000"/>
                  </a:schemeClr>
                </a:solidFill>
                <a:latin typeface="微软雅黑" panose="020B0503020204020204" charset="-122"/>
                <a:ea typeface="微软雅黑" panose="020B0503020204020204" charset="-122"/>
                <a:cs typeface="+mn-ea"/>
                <a:sym typeface="+mn-lt"/>
              </a:rPr>
              <a:t>用户端：使用自然语言处理（</a:t>
            </a:r>
            <a:r>
              <a:rPr lang="en-US" altLang="zh-CN" sz="1200" b="1" dirty="0">
                <a:solidFill>
                  <a:schemeClr val="bg1">
                    <a:lumMod val="65000"/>
                    <a:lumOff val="35000"/>
                  </a:schemeClr>
                </a:solidFill>
                <a:latin typeface="微软雅黑" panose="020B0503020204020204" charset="-122"/>
                <a:ea typeface="微软雅黑" panose="020B0503020204020204" charset="-122"/>
                <a:cs typeface="+mn-ea"/>
                <a:sym typeface="+mn-lt"/>
              </a:rPr>
              <a:t>NLP</a:t>
            </a:r>
            <a:r>
              <a:rPr lang="zh-CN" altLang="en-US" sz="1200" dirty="0">
                <a:solidFill>
                  <a:schemeClr val="bg1">
                    <a:lumMod val="65000"/>
                    <a:lumOff val="35000"/>
                  </a:schemeClr>
                </a:solidFill>
                <a:latin typeface="微软雅黑" panose="020B0503020204020204" charset="-122"/>
                <a:ea typeface="微软雅黑" panose="020B0503020204020204" charset="-122"/>
                <a:cs typeface="+mn-ea"/>
                <a:sym typeface="+mn-lt"/>
              </a:rPr>
              <a:t>）进行提问，并基于自然语言回答，帮助用户获取合适的育种参数信息。</a:t>
            </a:r>
            <a:endParaRPr lang="en-US" altLang="zh-CN" sz="1200" dirty="0">
              <a:solidFill>
                <a:schemeClr val="bg1">
                  <a:lumMod val="65000"/>
                  <a:lumOff val="35000"/>
                </a:schemeClr>
              </a:solidFill>
              <a:latin typeface="微软雅黑" panose="020B0503020204020204" charset="-122"/>
              <a:ea typeface="微软雅黑" panose="020B0503020204020204" charset="-122"/>
              <a:cs typeface="+mn-ea"/>
              <a:sym typeface="+mn-lt"/>
            </a:endParaRPr>
          </a:p>
          <a:p>
            <a:pPr lvl="0" defTabSz="914400" fontAlgn="base">
              <a:lnSpc>
                <a:spcPct val="130000"/>
              </a:lnSpc>
              <a:spcBef>
                <a:spcPct val="0"/>
              </a:spcBef>
              <a:spcAft>
                <a:spcPct val="0"/>
              </a:spcAft>
              <a:defRPr/>
            </a:pPr>
            <a:r>
              <a:rPr lang="zh-CN" altLang="en-US" sz="1200" dirty="0">
                <a:solidFill>
                  <a:schemeClr val="bg1">
                    <a:lumMod val="65000"/>
                    <a:lumOff val="35000"/>
                  </a:schemeClr>
                </a:solidFill>
                <a:latin typeface="微软雅黑" panose="020B0503020204020204" charset="-122"/>
                <a:ea typeface="微软雅黑" panose="020B0503020204020204" charset="-122"/>
                <a:cs typeface="+mn-ea"/>
                <a:sym typeface="+mn-lt"/>
              </a:rPr>
              <a:t>     机器端：面向智能育种机设备，基于育种机返回的作物种类数据，通过</a:t>
            </a:r>
            <a:r>
              <a:rPr lang="en-US" altLang="zh-CN" sz="1200" dirty="0">
                <a:solidFill>
                  <a:schemeClr val="bg1">
                    <a:lumMod val="65000"/>
                    <a:lumOff val="35000"/>
                  </a:schemeClr>
                </a:solidFill>
                <a:latin typeface="微软雅黑" panose="020B0503020204020204" charset="-122"/>
                <a:ea typeface="微软雅黑" panose="020B0503020204020204" charset="-122"/>
                <a:cs typeface="+mn-ea"/>
                <a:sym typeface="+mn-lt"/>
              </a:rPr>
              <a:t>JSON</a:t>
            </a:r>
            <a:r>
              <a:rPr lang="zh-CN" altLang="en-US" sz="1200" dirty="0">
                <a:solidFill>
                  <a:schemeClr val="bg1">
                    <a:lumMod val="65000"/>
                    <a:lumOff val="35000"/>
                  </a:schemeClr>
                </a:solidFill>
                <a:latin typeface="微软雅黑" panose="020B0503020204020204" charset="-122"/>
                <a:ea typeface="微软雅黑" panose="020B0503020204020204" charset="-122"/>
                <a:cs typeface="+mn-ea"/>
                <a:sym typeface="+mn-lt"/>
              </a:rPr>
              <a:t>格式向育种箱动态发送育种方案，实现自动化调整育种环境</a:t>
            </a:r>
            <a:r>
              <a:rPr lang="en-US" altLang="zh-CN" sz="1200" dirty="0">
                <a:solidFill>
                  <a:schemeClr val="bg1">
                    <a:lumMod val="65000"/>
                    <a:lumOff val="35000"/>
                  </a:schemeClr>
                </a:solidFill>
                <a:latin typeface="微软雅黑" panose="020B0503020204020204" charset="-122"/>
                <a:ea typeface="微软雅黑" panose="020B0503020204020204" charset="-122"/>
                <a:cs typeface="+mn-ea"/>
                <a:sym typeface="+mn-lt"/>
              </a:rPr>
              <a:t> </a:t>
            </a:r>
            <a:r>
              <a:rPr lang="zh-CN" altLang="en-US" sz="1200" dirty="0">
                <a:solidFill>
                  <a:schemeClr val="bg1">
                    <a:lumMod val="65000"/>
                    <a:lumOff val="35000"/>
                  </a:schemeClr>
                </a:solidFill>
                <a:latin typeface="微软雅黑" panose="020B0503020204020204" charset="-122"/>
                <a:ea typeface="微软雅黑" panose="020B0503020204020204" charset="-122"/>
                <a:cs typeface="+mn-ea"/>
                <a:sym typeface="+mn-lt"/>
              </a:rPr>
              <a:t>，智能化育种。</a:t>
            </a:r>
            <a:endParaRPr lang="en-US" altLang="zh-CN" sz="1200" dirty="0">
              <a:solidFill>
                <a:schemeClr val="bg1">
                  <a:lumMod val="65000"/>
                  <a:lumOff val="35000"/>
                </a:schemeClr>
              </a:solidFill>
              <a:latin typeface="微软雅黑" panose="020B0503020204020204" charset="-122"/>
              <a:ea typeface="微软雅黑" panose="020B0503020204020204" charset="-122"/>
              <a:cs typeface="+mn-ea"/>
              <a:sym typeface="+mn-lt"/>
            </a:endParaRPr>
          </a:p>
        </p:txBody>
      </p:sp>
      <p:sp>
        <p:nvSpPr>
          <p:cNvPr id="29" name="PA_圆角矩形 87"/>
          <p:cNvSpPr/>
          <p:nvPr>
            <p:custDataLst>
              <p:tags r:id="rId2"/>
            </p:custDataLst>
          </p:nvPr>
        </p:nvSpPr>
        <p:spPr>
          <a:xfrm>
            <a:off x="474598" y="1669303"/>
            <a:ext cx="3250312" cy="3243172"/>
          </a:xfrm>
          <a:prstGeom prst="roundRect">
            <a:avLst/>
          </a:prstGeom>
          <a:noFill/>
          <a:ln w="12700" cap="flat" cmpd="sng" algn="ctr">
            <a:solidFill>
              <a:srgbClr val="7CB55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37" name="PA_椭圆 91"/>
          <p:cNvSpPr/>
          <p:nvPr>
            <p:custDataLst>
              <p:tags r:id="rId3"/>
            </p:custDataLst>
          </p:nvPr>
        </p:nvSpPr>
        <p:spPr>
          <a:xfrm>
            <a:off x="1355496" y="1840452"/>
            <a:ext cx="229144" cy="229144"/>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38" name="PA_椭圆 92"/>
          <p:cNvSpPr/>
          <p:nvPr>
            <p:custDataLst>
              <p:tags r:id="rId4"/>
            </p:custDataLst>
          </p:nvPr>
        </p:nvSpPr>
        <p:spPr>
          <a:xfrm>
            <a:off x="1687621" y="1964355"/>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39" name="PA_椭圆 94"/>
          <p:cNvSpPr/>
          <p:nvPr>
            <p:custDataLst>
              <p:tags r:id="rId5"/>
            </p:custDataLst>
          </p:nvPr>
        </p:nvSpPr>
        <p:spPr>
          <a:xfrm>
            <a:off x="2494085" y="1891343"/>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0" name="PA_椭圆 95"/>
          <p:cNvSpPr/>
          <p:nvPr>
            <p:custDataLst>
              <p:tags r:id="rId6"/>
            </p:custDataLst>
          </p:nvPr>
        </p:nvSpPr>
        <p:spPr>
          <a:xfrm>
            <a:off x="1017990" y="1651649"/>
            <a:ext cx="291871" cy="291871"/>
          </a:xfrm>
          <a:prstGeom prst="ellipse">
            <a:avLst/>
          </a:prstGeom>
          <a:solidFill>
            <a:srgbClr val="7CB55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1" name="PA_椭圆 96"/>
          <p:cNvSpPr/>
          <p:nvPr>
            <p:custDataLst>
              <p:tags r:id="rId7"/>
            </p:custDataLst>
          </p:nvPr>
        </p:nvSpPr>
        <p:spPr>
          <a:xfrm>
            <a:off x="1327833" y="1694941"/>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2" name="PA_椭圆 97"/>
          <p:cNvSpPr/>
          <p:nvPr>
            <p:custDataLst>
              <p:tags r:id="rId8"/>
            </p:custDataLst>
          </p:nvPr>
        </p:nvSpPr>
        <p:spPr>
          <a:xfrm>
            <a:off x="2864803" y="1826369"/>
            <a:ext cx="274777" cy="274777"/>
          </a:xfrm>
          <a:prstGeom prst="ellipse">
            <a:avLst/>
          </a:prstGeom>
          <a:solidFill>
            <a:srgbClr val="7CB55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3" name="PA_椭圆 98"/>
          <p:cNvSpPr/>
          <p:nvPr>
            <p:custDataLst>
              <p:tags r:id="rId9"/>
            </p:custDataLst>
          </p:nvPr>
        </p:nvSpPr>
        <p:spPr>
          <a:xfrm>
            <a:off x="3230686" y="1465226"/>
            <a:ext cx="167224" cy="167224"/>
          </a:xfrm>
          <a:prstGeom prst="ellipse">
            <a:avLst/>
          </a:prstGeom>
          <a:solidFill>
            <a:srgbClr val="7CB55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4" name="PA_椭圆 99"/>
          <p:cNvSpPr/>
          <p:nvPr>
            <p:custDataLst>
              <p:tags r:id="rId10"/>
            </p:custDataLst>
          </p:nvPr>
        </p:nvSpPr>
        <p:spPr>
          <a:xfrm>
            <a:off x="3025787" y="1582954"/>
            <a:ext cx="137389" cy="137389"/>
          </a:xfrm>
          <a:prstGeom prst="ellipse">
            <a:avLst/>
          </a:prstGeom>
          <a:solidFill>
            <a:srgbClr val="7CB55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nvGrpSpPr>
          <p:cNvPr id="45" name="PA_组合 100"/>
          <p:cNvGrpSpPr/>
          <p:nvPr>
            <p:custDataLst>
              <p:tags r:id="rId11"/>
            </p:custDataLst>
          </p:nvPr>
        </p:nvGrpSpPr>
        <p:grpSpPr>
          <a:xfrm>
            <a:off x="1471905" y="1421524"/>
            <a:ext cx="1356392" cy="432536"/>
            <a:chOff x="814328" y="3219334"/>
            <a:chExt cx="1356392" cy="432536"/>
          </a:xfrm>
        </p:grpSpPr>
        <p:grpSp>
          <p:nvGrpSpPr>
            <p:cNvPr id="46" name="组合 45"/>
            <p:cNvGrpSpPr/>
            <p:nvPr/>
          </p:nvGrpSpPr>
          <p:grpSpPr>
            <a:xfrm>
              <a:off x="814328" y="3219334"/>
              <a:ext cx="1356392" cy="432536"/>
              <a:chOff x="4304043" y="1286668"/>
              <a:chExt cx="3837944" cy="2757793"/>
            </a:xfrm>
            <a:effectLst>
              <a:outerShdw blurRad="381000" dist="254000" dir="8100000" algn="tr" rotWithShape="0">
                <a:prstClr val="black">
                  <a:alpha val="40000"/>
                </a:prstClr>
              </a:outerShdw>
            </a:effectLst>
          </p:grpSpPr>
          <p:sp>
            <p:nvSpPr>
              <p:cNvPr id="47" name="PA_圆角矩形 105"/>
              <p:cNvSpPr/>
              <p:nvPr>
                <p:custDataLst>
                  <p:tags r:id="rId15"/>
                </p:custDataLst>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8" name="PA_圆角矩形 106"/>
              <p:cNvSpPr/>
              <p:nvPr>
                <p:custDataLst>
                  <p:tags r:id="rId16"/>
                </p:custDataLst>
              </p:nvPr>
            </p:nvSpPr>
            <p:spPr>
              <a:xfrm>
                <a:off x="4351927" y="1373342"/>
                <a:ext cx="3742173" cy="2584452"/>
              </a:xfrm>
              <a:prstGeom prst="roundRect">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49" name="PA_文本框 102"/>
            <p:cNvSpPr txBox="1"/>
            <p:nvPr>
              <p:custDataLst>
                <p:tags r:id="rId14"/>
              </p:custDataLst>
            </p:nvPr>
          </p:nvSpPr>
          <p:spPr>
            <a:xfrm>
              <a:off x="831252" y="3331792"/>
              <a:ext cx="1322544" cy="215444"/>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AI</a:t>
              </a:r>
              <a:r>
                <a:rPr kumimoji="0" lang="zh-CN" altLang="en-US" sz="1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辅助育种</a:t>
              </a:r>
            </a:p>
          </p:txBody>
        </p:sp>
      </p:grpSp>
      <p:sp>
        <p:nvSpPr>
          <p:cNvPr id="50" name="PA_椭圆 93"/>
          <p:cNvSpPr/>
          <p:nvPr>
            <p:custDataLst>
              <p:tags r:id="rId12"/>
            </p:custDataLst>
          </p:nvPr>
        </p:nvSpPr>
        <p:spPr>
          <a:xfrm>
            <a:off x="1861324" y="1809064"/>
            <a:ext cx="274777" cy="274777"/>
          </a:xfrm>
          <a:prstGeom prst="ellipse">
            <a:avLst/>
          </a:prstGeom>
          <a:solidFill>
            <a:srgbClr val="7CB55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51" name="PA_椭圆 108"/>
          <p:cNvSpPr/>
          <p:nvPr>
            <p:custDataLst>
              <p:tags r:id="rId13"/>
            </p:custDataLst>
          </p:nvPr>
        </p:nvSpPr>
        <p:spPr>
          <a:xfrm>
            <a:off x="1126959" y="1493532"/>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rLst="">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60"/>
          <p:cNvSpPr/>
          <p:nvPr/>
        </p:nvSpPr>
        <p:spPr>
          <a:xfrm>
            <a:off x="266700" y="239713"/>
            <a:ext cx="49213" cy="423863"/>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Arial" panose="020B0604020202020204"/>
              <a:ea typeface="微软雅黑" panose="020B0503020204020204" charset="-122"/>
              <a:sym typeface="Arial" panose="020B0604020202020204"/>
            </a:endParaRPr>
          </a:p>
        </p:txBody>
      </p:sp>
      <p:sp>
        <p:nvSpPr>
          <p:cNvPr id="62" name="文本框 61"/>
          <p:cNvSpPr txBox="1"/>
          <p:nvPr/>
        </p:nvSpPr>
        <p:spPr>
          <a:xfrm>
            <a:off x="354013" y="293370"/>
            <a:ext cx="2716213" cy="36830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mn-cs"/>
                <a:sym typeface="Arial" panose="020B0604020202020204"/>
              </a:rPr>
              <a:t>核心技术四</a:t>
            </a:r>
          </a:p>
        </p:txBody>
      </p:sp>
      <p:cxnSp>
        <p:nvCxnSpPr>
          <p:cNvPr id="64" name="直接连接符 63"/>
          <p:cNvCxnSpPr/>
          <p:nvPr/>
        </p:nvCxnSpPr>
        <p:spPr>
          <a:xfrm>
            <a:off x="266700" y="731838"/>
            <a:ext cx="8423275"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967865" y="317500"/>
            <a:ext cx="6026150" cy="306705"/>
          </a:xfrm>
          <a:prstGeom prst="rect">
            <a:avLst/>
          </a:prstGeom>
          <a:noFill/>
        </p:spPr>
        <p:txBody>
          <a:bodyPr wrap="square" rtlCol="0">
            <a:spAutoFit/>
          </a:bodyPr>
          <a:lstStyle/>
          <a:p>
            <a:r>
              <a:rPr lang="zh-CN" altLang="en-US" sz="1400">
                <a:solidFill>
                  <a:schemeClr val="bg1"/>
                </a:solidFill>
              </a:rPr>
              <a:t>分析各批次作物的良品率、识别作物生长阶段</a:t>
            </a:r>
          </a:p>
        </p:txBody>
      </p:sp>
      <p:grpSp>
        <p:nvGrpSpPr>
          <p:cNvPr id="2" name="Group 9"/>
          <p:cNvGrpSpPr/>
          <p:nvPr/>
        </p:nvGrpSpPr>
        <p:grpSpPr>
          <a:xfrm>
            <a:off x="351036" y="953700"/>
            <a:ext cx="341147" cy="490299"/>
            <a:chOff x="-3175" y="-3175"/>
            <a:chExt cx="341313" cy="490538"/>
          </a:xfrm>
          <a:solidFill>
            <a:schemeClr val="bg1"/>
          </a:solidFill>
        </p:grpSpPr>
        <p:sp>
          <p:nvSpPr>
            <p:cNvPr id="3" name="Freeform 16"/>
            <p:cNvSpPr>
              <a:spLocks noEditPoints="1"/>
            </p:cNvSpPr>
            <p:nvPr/>
          </p:nvSpPr>
          <p:spPr>
            <a:xfrm>
              <a:off x="-3175" y="-3175"/>
              <a:ext cx="341313" cy="490538"/>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4 w 88"/>
                <a:gd name="T15" fmla="*/ 109 h 128"/>
                <a:gd name="T16" fmla="*/ 35 w 88"/>
                <a:gd name="T17" fmla="*/ 111 h 128"/>
                <a:gd name="T18" fmla="*/ 32 w 88"/>
                <a:gd name="T19" fmla="*/ 104 h 128"/>
                <a:gd name="T20" fmla="*/ 32 w 88"/>
                <a:gd name="T21" fmla="*/ 103 h 128"/>
                <a:gd name="T22" fmla="*/ 57 w 88"/>
                <a:gd name="T23" fmla="*/ 100 h 128"/>
                <a:gd name="T24" fmla="*/ 56 w 88"/>
                <a:gd name="T25" fmla="*/ 104 h 128"/>
                <a:gd name="T26" fmla="*/ 54 w 88"/>
                <a:gd name="T27" fmla="*/ 109 h 128"/>
                <a:gd name="T28" fmla="*/ 31 w 88"/>
                <a:gd name="T29" fmla="*/ 100 h 128"/>
                <a:gd name="T30" fmla="*/ 28 w 88"/>
                <a:gd name="T31" fmla="*/ 92 h 128"/>
                <a:gd name="T32" fmla="*/ 60 w 88"/>
                <a:gd name="T33" fmla="*/ 92 h 128"/>
                <a:gd name="T34" fmla="*/ 58 w 88"/>
                <a:gd name="T35" fmla="*/ 96 h 128"/>
                <a:gd name="T36" fmla="*/ 31 w 88"/>
                <a:gd name="T37" fmla="*/ 100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5 w 88"/>
                <a:gd name="T49" fmla="*/ 84 h 128"/>
                <a:gd name="T50" fmla="*/ 19 w 88"/>
                <a:gd name="T51" fmla="*/ 71 h 128"/>
                <a:gd name="T52" fmla="*/ 8 w 88"/>
                <a:gd name="T53" fmla="*/ 44 h 128"/>
                <a:gd name="T54" fmla="*/ 44 w 88"/>
                <a:gd name="T55" fmla="*/ 8 h 128"/>
                <a:gd name="T56" fmla="*/ 80 w 88"/>
                <a:gd name="T57" fmla="*/ 44 h 128"/>
                <a:gd name="T58" fmla="*/ 69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20"/>
                    <a:pt x="0" y="44"/>
                  </a:cubicBezTo>
                  <a:cubicBezTo>
                    <a:pt x="0" y="60"/>
                    <a:pt x="15" y="77"/>
                    <a:pt x="20" y="92"/>
                  </a:cubicBezTo>
                  <a:cubicBezTo>
                    <a:pt x="28" y="115"/>
                    <a:pt x="27" y="128"/>
                    <a:pt x="44" y="128"/>
                  </a:cubicBezTo>
                  <a:cubicBezTo>
                    <a:pt x="61" y="128"/>
                    <a:pt x="60" y="115"/>
                    <a:pt x="68" y="92"/>
                  </a:cubicBezTo>
                  <a:cubicBezTo>
                    <a:pt x="73" y="77"/>
                    <a:pt x="88" y="60"/>
                    <a:pt x="88" y="44"/>
                  </a:cubicBezTo>
                  <a:cubicBezTo>
                    <a:pt x="88" y="20"/>
                    <a:pt x="68" y="0"/>
                    <a:pt x="44" y="0"/>
                  </a:cubicBezTo>
                  <a:close/>
                  <a:moveTo>
                    <a:pt x="54" y="109"/>
                  </a:moveTo>
                  <a:cubicBezTo>
                    <a:pt x="35" y="111"/>
                    <a:pt x="35" y="111"/>
                    <a:pt x="35" y="111"/>
                  </a:cubicBezTo>
                  <a:cubicBezTo>
                    <a:pt x="34" y="109"/>
                    <a:pt x="33" y="107"/>
                    <a:pt x="32" y="104"/>
                  </a:cubicBezTo>
                  <a:cubicBezTo>
                    <a:pt x="32" y="104"/>
                    <a:pt x="32" y="104"/>
                    <a:pt x="32" y="103"/>
                  </a:cubicBezTo>
                  <a:cubicBezTo>
                    <a:pt x="57" y="100"/>
                    <a:pt x="57" y="100"/>
                    <a:pt x="57" y="100"/>
                  </a:cubicBezTo>
                  <a:cubicBezTo>
                    <a:pt x="57" y="102"/>
                    <a:pt x="56" y="103"/>
                    <a:pt x="56" y="104"/>
                  </a:cubicBezTo>
                  <a:cubicBezTo>
                    <a:pt x="55" y="106"/>
                    <a:pt x="55" y="107"/>
                    <a:pt x="54" y="109"/>
                  </a:cubicBezTo>
                  <a:close/>
                  <a:moveTo>
                    <a:pt x="31" y="100"/>
                  </a:moveTo>
                  <a:cubicBezTo>
                    <a:pt x="30" y="97"/>
                    <a:pt x="29" y="95"/>
                    <a:pt x="28" y="92"/>
                  </a:cubicBezTo>
                  <a:cubicBezTo>
                    <a:pt x="60" y="92"/>
                    <a:pt x="60" y="92"/>
                    <a:pt x="60" y="92"/>
                  </a:cubicBezTo>
                  <a:cubicBezTo>
                    <a:pt x="59" y="93"/>
                    <a:pt x="59" y="95"/>
                    <a:pt x="58" y="96"/>
                  </a:cubicBezTo>
                  <a:lnTo>
                    <a:pt x="31" y="100"/>
                  </a:lnTo>
                  <a:close/>
                  <a:moveTo>
                    <a:pt x="44" y="120"/>
                  </a:moveTo>
                  <a:cubicBezTo>
                    <a:pt x="40" y="120"/>
                    <a:pt x="38" y="120"/>
                    <a:pt x="36" y="115"/>
                  </a:cubicBezTo>
                  <a:cubicBezTo>
                    <a:pt x="53" y="113"/>
                    <a:pt x="53" y="113"/>
                    <a:pt x="53" y="113"/>
                  </a:cubicBezTo>
                  <a:cubicBezTo>
                    <a:pt x="51" y="119"/>
                    <a:pt x="49" y="120"/>
                    <a:pt x="44" y="120"/>
                  </a:cubicBezTo>
                  <a:close/>
                  <a:moveTo>
                    <a:pt x="63" y="84"/>
                  </a:moveTo>
                  <a:cubicBezTo>
                    <a:pt x="25" y="84"/>
                    <a:pt x="25" y="84"/>
                    <a:pt x="25" y="84"/>
                  </a:cubicBezTo>
                  <a:cubicBezTo>
                    <a:pt x="23" y="80"/>
                    <a:pt x="21" y="75"/>
                    <a:pt x="19" y="71"/>
                  </a:cubicBezTo>
                  <a:cubicBezTo>
                    <a:pt x="13" y="62"/>
                    <a:pt x="8" y="52"/>
                    <a:pt x="8" y="44"/>
                  </a:cubicBezTo>
                  <a:cubicBezTo>
                    <a:pt x="8" y="24"/>
                    <a:pt x="24" y="8"/>
                    <a:pt x="44" y="8"/>
                  </a:cubicBezTo>
                  <a:cubicBezTo>
                    <a:pt x="64" y="8"/>
                    <a:pt x="80" y="24"/>
                    <a:pt x="80" y="44"/>
                  </a:cubicBezTo>
                  <a:cubicBezTo>
                    <a:pt x="80" y="52"/>
                    <a:pt x="75" y="62"/>
                    <a:pt x="69" y="71"/>
                  </a:cubicBezTo>
                  <a:cubicBezTo>
                    <a:pt x="67" y="75"/>
                    <a:pt x="65" y="80"/>
                    <a:pt x="63"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cs typeface="+mn-ea"/>
                <a:sym typeface="+mn-lt"/>
              </a:endParaRPr>
            </a:p>
          </p:txBody>
        </p:sp>
        <p:sp>
          <p:nvSpPr>
            <p:cNvPr id="4" name="Freeform 17"/>
            <p:cNvSpPr/>
            <p:nvPr/>
          </p:nvSpPr>
          <p:spPr>
            <a:xfrm>
              <a:off x="73025" y="73025"/>
              <a:ext cx="101600" cy="100013"/>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cs typeface="+mn-ea"/>
                <a:sym typeface="+mn-lt"/>
              </a:endParaRPr>
            </a:p>
          </p:txBody>
        </p:sp>
      </p:grpSp>
      <p:sp>
        <p:nvSpPr>
          <p:cNvPr id="19" name="Text Box 10"/>
          <p:cNvSpPr txBox="1">
            <a:spLocks noChangeArrowheads="1"/>
          </p:cNvSpPr>
          <p:nvPr/>
        </p:nvSpPr>
        <p:spPr bwMode="auto">
          <a:xfrm>
            <a:off x="624840" y="928370"/>
            <a:ext cx="1543050" cy="436880"/>
          </a:xfrm>
          <a:prstGeom prst="rect">
            <a:avLst/>
          </a:prstGeom>
          <a:noFill/>
          <a:ln w="9525">
            <a:noFill/>
            <a:miter lim="800000"/>
          </a:ln>
        </p:spPr>
        <p:txBody>
          <a:bodyPr wrap="square" lIns="45720" tIns="22860" rIns="45720" bIns="22860">
            <a:noAutofit/>
          </a:bodyPr>
          <a:lstStyle/>
          <a:p>
            <a:pPr marL="0" marR="0" lvl="0" indent="0" algn="ctr" defTabSz="685800" rtl="0" eaLnBrk="1" fontAlgn="auto" latinLnBrk="0" hangingPunct="1">
              <a:lnSpc>
                <a:spcPct val="150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mn-cs"/>
                <a:sym typeface="Arial" panose="020B0604020202020204"/>
              </a:rPr>
              <a:t>机器视觉</a:t>
            </a:r>
          </a:p>
        </p:txBody>
      </p:sp>
      <p:sp>
        <p:nvSpPr>
          <p:cNvPr id="28" name="PA_文本框 81"/>
          <p:cNvSpPr txBox="1"/>
          <p:nvPr>
            <p:custDataLst>
              <p:tags r:id="rId1"/>
            </p:custDataLst>
          </p:nvPr>
        </p:nvSpPr>
        <p:spPr>
          <a:xfrm>
            <a:off x="528320" y="2520315"/>
            <a:ext cx="2733040" cy="1892935"/>
          </a:xfrm>
          <a:prstGeom prst="rect">
            <a:avLst/>
          </a:prstGeom>
          <a:noFill/>
        </p:spPr>
        <p:txBody>
          <a:bodyPr wrap="square" lIns="91472" tIns="45736" rIns="91472" bIns="45736" rtlCol="0">
            <a:noAutofit/>
          </a:bodyPr>
          <a:lstStyle/>
          <a:p>
            <a:pPr lvl="0" defTabSz="914400" fontAlgn="base">
              <a:lnSpc>
                <a:spcPct val="130000"/>
              </a:lnSpc>
              <a:spcBef>
                <a:spcPct val="0"/>
              </a:spcBef>
              <a:spcAft>
                <a:spcPct val="0"/>
              </a:spcAft>
              <a:defRPr/>
            </a:pPr>
            <a:r>
              <a:rPr kumimoji="0" lang="zh-CN" altLang="en-US" sz="1000" b="0" i="0" u="none" strike="noStrike" kern="1200" cap="none" spc="0" normalizeH="0" baseline="0" noProof="0" dirty="0">
                <a:ln>
                  <a:noFill/>
                </a:ln>
                <a:solidFill>
                  <a:schemeClr val="bg1">
                    <a:lumMod val="65000"/>
                    <a:lumOff val="35000"/>
                  </a:schemeClr>
                </a:solidFill>
                <a:effectLst/>
                <a:uLnTx/>
                <a:uFillTx/>
                <a:latin typeface="微软雅黑" panose="020B0503020204020204" charset="-122"/>
                <a:ea typeface="微软雅黑" panose="020B0503020204020204" charset="-122"/>
                <a:cs typeface="+mn-ea"/>
                <a:sym typeface="+mn-lt"/>
              </a:rPr>
              <a:t>  </a:t>
            </a:r>
            <a:r>
              <a:rPr kumimoji="0" lang="zh-CN" altLang="en-US" sz="1200" b="0" i="0" u="none" strike="noStrike" kern="1200" cap="none" spc="0" normalizeH="0" baseline="0" noProof="0" dirty="0">
                <a:ln>
                  <a:noFill/>
                </a:ln>
                <a:solidFill>
                  <a:schemeClr val="bg1">
                    <a:lumMod val="65000"/>
                    <a:lumOff val="35000"/>
                  </a:schemeClr>
                </a:solidFill>
                <a:effectLst/>
                <a:uLnTx/>
                <a:uFillTx/>
                <a:latin typeface="微软雅黑" panose="020B0503020204020204" charset="-122"/>
                <a:ea typeface="微软雅黑" panose="020B0503020204020204" charset="-122"/>
                <a:cs typeface="+mn-ea"/>
                <a:sym typeface="+mn-lt"/>
              </a:rPr>
              <a:t>  </a:t>
            </a:r>
            <a:r>
              <a:rPr lang="zh-CN" altLang="en-US" sz="1200" dirty="0">
                <a:solidFill>
                  <a:schemeClr val="bg1">
                    <a:lumMod val="65000"/>
                    <a:lumOff val="35000"/>
                  </a:schemeClr>
                </a:solidFill>
                <a:latin typeface="微软雅黑" panose="020B0503020204020204" charset="-122"/>
                <a:ea typeface="微软雅黑" panose="020B0503020204020204" charset="-122"/>
                <a:cs typeface="+mn-ea"/>
                <a:sym typeface="+mn-ea"/>
              </a:rPr>
              <a:t>通过</a:t>
            </a:r>
            <a:r>
              <a:rPr lang="zh-CN" altLang="en-US" sz="1200" dirty="0">
                <a:solidFill>
                  <a:schemeClr val="bg1">
                    <a:lumMod val="65000"/>
                    <a:lumOff val="35000"/>
                  </a:schemeClr>
                </a:solidFill>
                <a:latin typeface="微软雅黑" panose="020B0503020204020204" charset="-122"/>
                <a:ea typeface="微软雅黑" panose="020B0503020204020204" charset="-122"/>
                <a:cs typeface="+mn-ea"/>
                <a:sym typeface="+mn-lt"/>
              </a:rPr>
              <a:t>在设备集成的</a:t>
            </a:r>
            <a:r>
              <a:rPr lang="en-US" altLang="zh-CN" sz="1200" dirty="0">
                <a:solidFill>
                  <a:schemeClr val="bg1">
                    <a:lumMod val="65000"/>
                    <a:lumOff val="35000"/>
                  </a:schemeClr>
                </a:solidFill>
                <a:latin typeface="微软雅黑" panose="020B0503020204020204" charset="-122"/>
                <a:ea typeface="微软雅黑" panose="020B0503020204020204" charset="-122"/>
                <a:cs typeface="+mn-ea"/>
                <a:sym typeface="+mn-lt"/>
              </a:rPr>
              <a:t>x86</a:t>
            </a:r>
            <a:r>
              <a:rPr lang="zh-CN" altLang="en-US" sz="1200" dirty="0">
                <a:solidFill>
                  <a:schemeClr val="bg1">
                    <a:lumMod val="65000"/>
                    <a:lumOff val="35000"/>
                  </a:schemeClr>
                </a:solidFill>
                <a:latin typeface="微软雅黑" panose="020B0503020204020204" charset="-122"/>
                <a:ea typeface="微软雅黑" panose="020B0503020204020204" charset="-122"/>
                <a:cs typeface="+mn-ea"/>
                <a:sym typeface="+mn-lt"/>
              </a:rPr>
              <a:t>控制器</a:t>
            </a:r>
            <a:r>
              <a:rPr lang="zh-CN" altLang="en-US" sz="1200" noProof="0" dirty="0">
                <a:ln>
                  <a:noFill/>
                </a:ln>
                <a:solidFill>
                  <a:schemeClr val="bg1">
                    <a:lumMod val="65000"/>
                    <a:lumOff val="35000"/>
                  </a:schemeClr>
                </a:solidFill>
                <a:effectLst/>
                <a:uLnTx/>
                <a:uFillTx/>
                <a:latin typeface="微软雅黑" panose="020B0503020204020204" charset="-122"/>
                <a:ea typeface="微软雅黑" panose="020B0503020204020204" charset="-122"/>
                <a:cs typeface="+mn-ea"/>
                <a:sym typeface="+mn-lt"/>
              </a:rPr>
              <a:t>上部署</a:t>
            </a:r>
            <a:r>
              <a:rPr lang="zh-CN" altLang="en-US" sz="1200" b="1" noProof="0" dirty="0">
                <a:ln>
                  <a:noFill/>
                </a:ln>
                <a:solidFill>
                  <a:schemeClr val="bg1">
                    <a:lumMod val="65000"/>
                    <a:lumOff val="35000"/>
                  </a:schemeClr>
                </a:solidFill>
                <a:effectLst/>
                <a:uLnTx/>
                <a:uFillTx/>
                <a:latin typeface="微软雅黑" panose="020B0503020204020204" charset="-122"/>
                <a:ea typeface="微软雅黑" panose="020B0503020204020204" charset="-122"/>
                <a:cs typeface="+mn-ea"/>
                <a:sym typeface="+mn-lt"/>
              </a:rPr>
              <a:t>Yolov5算法</a:t>
            </a:r>
            <a:r>
              <a:rPr lang="zh-CN" altLang="en-US" sz="1200" noProof="0" dirty="0">
                <a:ln>
                  <a:noFill/>
                </a:ln>
                <a:solidFill>
                  <a:schemeClr val="bg1">
                    <a:lumMod val="65000"/>
                    <a:lumOff val="35000"/>
                  </a:schemeClr>
                </a:solidFill>
                <a:effectLst/>
                <a:uLnTx/>
                <a:uFillTx/>
                <a:latin typeface="微软雅黑" panose="020B0503020204020204" charset="-122"/>
                <a:ea typeface="微软雅黑" panose="020B0503020204020204" charset="-122"/>
                <a:cs typeface="+mn-ea"/>
                <a:sym typeface="+mn-lt"/>
              </a:rPr>
              <a:t>及</a:t>
            </a:r>
            <a:r>
              <a:rPr lang="zh-CN" altLang="en-US" sz="1200" dirty="0">
                <a:solidFill>
                  <a:schemeClr val="bg1">
                    <a:lumMod val="65000"/>
                    <a:lumOff val="35000"/>
                  </a:schemeClr>
                </a:solidFill>
                <a:latin typeface="微软雅黑" panose="020B0503020204020204" charset="-122"/>
                <a:ea typeface="微软雅黑" panose="020B0503020204020204" charset="-122"/>
                <a:cs typeface="+mn-ea"/>
                <a:sym typeface="+mn-lt"/>
              </a:rPr>
              <a:t>自训练</a:t>
            </a:r>
            <a:r>
              <a:rPr lang="zh-CN" altLang="en-US" sz="1200" b="1" dirty="0">
                <a:solidFill>
                  <a:schemeClr val="bg1">
                    <a:lumMod val="65000"/>
                    <a:lumOff val="35000"/>
                  </a:schemeClr>
                </a:solidFill>
                <a:latin typeface="微软雅黑" panose="020B0503020204020204" charset="-122"/>
                <a:ea typeface="微软雅黑" panose="020B0503020204020204" charset="-122"/>
                <a:cs typeface="+mn-ea"/>
                <a:sym typeface="+mn-lt"/>
              </a:rPr>
              <a:t>定制</a:t>
            </a:r>
            <a:r>
              <a:rPr lang="zh-CN" altLang="en-US" sz="1200" b="1" noProof="0" dirty="0">
                <a:ln>
                  <a:noFill/>
                </a:ln>
                <a:solidFill>
                  <a:schemeClr val="bg1">
                    <a:lumMod val="65000"/>
                    <a:lumOff val="35000"/>
                  </a:schemeClr>
                </a:solidFill>
                <a:effectLst/>
                <a:uLnTx/>
                <a:uFillTx/>
                <a:latin typeface="微软雅黑" panose="020B0503020204020204" charset="-122"/>
                <a:ea typeface="微软雅黑" panose="020B0503020204020204" charset="-122"/>
                <a:cs typeface="+mn-ea"/>
                <a:sym typeface="+mn-lt"/>
              </a:rPr>
              <a:t>数据集</a:t>
            </a:r>
            <a:r>
              <a:rPr lang="zh-CN" altLang="en-US" sz="1200" dirty="0">
                <a:solidFill>
                  <a:schemeClr val="bg1">
                    <a:lumMod val="65000"/>
                    <a:lumOff val="35000"/>
                  </a:schemeClr>
                </a:solidFill>
                <a:latin typeface="微软雅黑" panose="020B0503020204020204" charset="-122"/>
                <a:ea typeface="微软雅黑" panose="020B0503020204020204" charset="-122"/>
                <a:cs typeface="+mn-ea"/>
                <a:sym typeface="+mn-ea"/>
              </a:rPr>
              <a:t>，对种苗当前状态、位置等参数进行识别。可实现分析种苗成熟后的良品率并标记次品坐标等功能，并将数据发送给智能育种平台及微控制器进行进一步处理，以便对发育状况不佳的植株进行</a:t>
            </a:r>
            <a:r>
              <a:rPr lang="zh-CN" altLang="en-US" sz="1200" b="1" dirty="0">
                <a:solidFill>
                  <a:schemeClr val="bg1">
                    <a:lumMod val="65000"/>
                    <a:lumOff val="35000"/>
                  </a:schemeClr>
                </a:solidFill>
                <a:latin typeface="微软雅黑" panose="020B0503020204020204" charset="-122"/>
                <a:ea typeface="微软雅黑" panose="020B0503020204020204" charset="-122"/>
                <a:cs typeface="+mn-ea"/>
                <a:sym typeface="+mn-ea"/>
              </a:rPr>
              <a:t>差异化培养</a:t>
            </a:r>
            <a:r>
              <a:rPr lang="zh-CN" altLang="en-US" sz="1200" dirty="0">
                <a:solidFill>
                  <a:schemeClr val="bg1">
                    <a:lumMod val="65000"/>
                    <a:lumOff val="35000"/>
                  </a:schemeClr>
                </a:solidFill>
                <a:latin typeface="微软雅黑" panose="020B0503020204020204" charset="-122"/>
                <a:ea typeface="微软雅黑" panose="020B0503020204020204" charset="-122"/>
                <a:cs typeface="+mn-ea"/>
                <a:sym typeface="+mn-ea"/>
              </a:rPr>
              <a:t>。</a:t>
            </a:r>
            <a:endParaRPr lang="zh-CN" altLang="en-US" sz="1200" dirty="0">
              <a:solidFill>
                <a:schemeClr val="bg1">
                  <a:lumMod val="65000"/>
                  <a:lumOff val="35000"/>
                </a:schemeClr>
              </a:solidFill>
              <a:latin typeface="微软雅黑" panose="020B0503020204020204" charset="-122"/>
              <a:ea typeface="微软雅黑" panose="020B0503020204020204" charset="-122"/>
              <a:cs typeface="+mn-ea"/>
            </a:endParaRPr>
          </a:p>
          <a:p>
            <a:pPr lvl="0" defTabSz="914400" fontAlgn="base">
              <a:lnSpc>
                <a:spcPct val="130000"/>
              </a:lnSpc>
              <a:spcBef>
                <a:spcPct val="0"/>
              </a:spcBef>
              <a:spcAft>
                <a:spcPct val="0"/>
              </a:spcAft>
              <a:defRPr/>
            </a:pPr>
            <a:endParaRPr lang="zh-CN" altLang="en-US" sz="1200" dirty="0">
              <a:solidFill>
                <a:schemeClr val="bg1">
                  <a:lumMod val="65000"/>
                  <a:lumOff val="35000"/>
                </a:schemeClr>
              </a:solidFill>
              <a:latin typeface="微软雅黑" panose="020B0503020204020204" charset="-122"/>
              <a:ea typeface="微软雅黑" panose="020B0503020204020204" charset="-122"/>
              <a:cs typeface="+mn-ea"/>
              <a:sym typeface="+mn-lt"/>
            </a:endParaRPr>
          </a:p>
        </p:txBody>
      </p:sp>
      <p:sp>
        <p:nvSpPr>
          <p:cNvPr id="29" name="PA_圆角矩形 87"/>
          <p:cNvSpPr/>
          <p:nvPr>
            <p:custDataLst>
              <p:tags r:id="rId2"/>
            </p:custDataLst>
          </p:nvPr>
        </p:nvSpPr>
        <p:spPr>
          <a:xfrm>
            <a:off x="408305" y="2307590"/>
            <a:ext cx="2894330" cy="2324100"/>
          </a:xfrm>
          <a:prstGeom prst="roundRect">
            <a:avLst/>
          </a:prstGeom>
          <a:noFill/>
          <a:ln w="12700" cap="flat" cmpd="sng" algn="ctr">
            <a:solidFill>
              <a:srgbClr val="7CB55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37" name="PA_椭圆 91"/>
          <p:cNvSpPr/>
          <p:nvPr>
            <p:custDataLst>
              <p:tags r:id="rId3"/>
            </p:custDataLst>
          </p:nvPr>
        </p:nvSpPr>
        <p:spPr>
          <a:xfrm>
            <a:off x="1123950" y="2051685"/>
            <a:ext cx="204470" cy="163830"/>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38" name="PA_椭圆 92"/>
          <p:cNvSpPr/>
          <p:nvPr>
            <p:custDataLst>
              <p:tags r:id="rId4"/>
            </p:custDataLst>
          </p:nvPr>
        </p:nvSpPr>
        <p:spPr>
          <a:xfrm>
            <a:off x="1450340" y="2161540"/>
            <a:ext cx="123190" cy="99060"/>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39" name="PA_椭圆 94"/>
          <p:cNvSpPr/>
          <p:nvPr>
            <p:custDataLst>
              <p:tags r:id="rId5"/>
            </p:custDataLst>
          </p:nvPr>
        </p:nvSpPr>
        <p:spPr>
          <a:xfrm>
            <a:off x="2256790" y="2088515"/>
            <a:ext cx="123190" cy="99060"/>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0" name="PA_椭圆 95"/>
          <p:cNvSpPr/>
          <p:nvPr>
            <p:custDataLst>
              <p:tags r:id="rId6"/>
            </p:custDataLst>
          </p:nvPr>
        </p:nvSpPr>
        <p:spPr>
          <a:xfrm>
            <a:off x="788670" y="1870710"/>
            <a:ext cx="261620" cy="210820"/>
          </a:xfrm>
          <a:prstGeom prst="ellipse">
            <a:avLst/>
          </a:prstGeom>
          <a:solidFill>
            <a:srgbClr val="7CB55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1" name="PA_椭圆 96"/>
          <p:cNvSpPr/>
          <p:nvPr>
            <p:custDataLst>
              <p:tags r:id="rId7"/>
            </p:custDataLst>
          </p:nvPr>
        </p:nvSpPr>
        <p:spPr>
          <a:xfrm>
            <a:off x="1090295" y="1892300"/>
            <a:ext cx="123190" cy="99060"/>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2" name="PA_椭圆 97"/>
          <p:cNvSpPr/>
          <p:nvPr>
            <p:custDataLst>
              <p:tags r:id="rId8"/>
            </p:custDataLst>
          </p:nvPr>
        </p:nvSpPr>
        <p:spPr>
          <a:xfrm>
            <a:off x="2635885" y="2043430"/>
            <a:ext cx="245110" cy="198120"/>
          </a:xfrm>
          <a:prstGeom prst="ellipse">
            <a:avLst/>
          </a:prstGeom>
          <a:solidFill>
            <a:srgbClr val="7CB55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3" name="PA_椭圆 98"/>
          <p:cNvSpPr/>
          <p:nvPr>
            <p:custDataLst>
              <p:tags r:id="rId9"/>
            </p:custDataLst>
          </p:nvPr>
        </p:nvSpPr>
        <p:spPr>
          <a:xfrm>
            <a:off x="2995930" y="1666875"/>
            <a:ext cx="148590" cy="120650"/>
          </a:xfrm>
          <a:prstGeom prst="ellipse">
            <a:avLst/>
          </a:prstGeom>
          <a:solidFill>
            <a:srgbClr val="7CB55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4" name="PA_椭圆 99"/>
          <p:cNvSpPr/>
          <p:nvPr>
            <p:custDataLst>
              <p:tags r:id="rId10"/>
            </p:custDataLst>
          </p:nvPr>
        </p:nvSpPr>
        <p:spPr>
          <a:xfrm>
            <a:off x="2788285" y="1780540"/>
            <a:ext cx="123190" cy="99060"/>
          </a:xfrm>
          <a:prstGeom prst="ellipse">
            <a:avLst/>
          </a:prstGeom>
          <a:solidFill>
            <a:srgbClr val="7CB55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nvGrpSpPr>
          <p:cNvPr id="45" name="PA_组合 100"/>
          <p:cNvGrpSpPr/>
          <p:nvPr>
            <p:custDataLst>
              <p:tags r:id="rId11"/>
            </p:custDataLst>
          </p:nvPr>
        </p:nvGrpSpPr>
        <p:grpSpPr>
          <a:xfrm>
            <a:off x="1301115" y="1661797"/>
            <a:ext cx="1209040" cy="325479"/>
            <a:chOff x="814328" y="3219334"/>
            <a:chExt cx="1356392" cy="454309"/>
          </a:xfrm>
        </p:grpSpPr>
        <p:grpSp>
          <p:nvGrpSpPr>
            <p:cNvPr id="46" name="组合 45"/>
            <p:cNvGrpSpPr/>
            <p:nvPr/>
          </p:nvGrpSpPr>
          <p:grpSpPr>
            <a:xfrm>
              <a:off x="814328" y="3219334"/>
              <a:ext cx="1356392" cy="432536"/>
              <a:chOff x="4304043" y="1286668"/>
              <a:chExt cx="3837944" cy="2757793"/>
            </a:xfrm>
            <a:effectLst>
              <a:outerShdw blurRad="381000" dist="254000" dir="8100000" algn="tr" rotWithShape="0">
                <a:prstClr val="black">
                  <a:alpha val="40000"/>
                </a:prstClr>
              </a:outerShdw>
            </a:effectLst>
          </p:grpSpPr>
          <p:sp>
            <p:nvSpPr>
              <p:cNvPr id="47" name="PA_圆角矩形 105"/>
              <p:cNvSpPr/>
              <p:nvPr>
                <p:custDataLst>
                  <p:tags r:id="rId32"/>
                </p:custDataLst>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8" name="PA_圆角矩形 106"/>
              <p:cNvSpPr/>
              <p:nvPr>
                <p:custDataLst>
                  <p:tags r:id="rId33"/>
                </p:custDataLst>
              </p:nvPr>
            </p:nvSpPr>
            <p:spPr>
              <a:xfrm>
                <a:off x="4351927" y="1373342"/>
                <a:ext cx="3742173" cy="2584452"/>
              </a:xfrm>
              <a:prstGeom prst="roundRect">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49" name="PA_文本框 102"/>
            <p:cNvSpPr txBox="1"/>
            <p:nvPr>
              <p:custDataLst>
                <p:tags r:id="rId31"/>
              </p:custDataLst>
            </p:nvPr>
          </p:nvSpPr>
          <p:spPr>
            <a:xfrm>
              <a:off x="828411" y="3287197"/>
              <a:ext cx="1322197" cy="386446"/>
            </a:xfrm>
            <a:prstGeom prst="rect">
              <a:avLst/>
            </a:prstGeom>
            <a:noFill/>
          </p:spPr>
          <p:txBody>
            <a:bodyPr wrap="square" lIns="0" tIns="0" rIns="0" bIns="0" rtlCol="0">
              <a:no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机器视觉</a:t>
              </a:r>
            </a:p>
          </p:txBody>
        </p:sp>
      </p:grpSp>
      <p:sp>
        <p:nvSpPr>
          <p:cNvPr id="50" name="PA_椭圆 93"/>
          <p:cNvSpPr/>
          <p:nvPr>
            <p:custDataLst>
              <p:tags r:id="rId12"/>
            </p:custDataLst>
          </p:nvPr>
        </p:nvSpPr>
        <p:spPr>
          <a:xfrm>
            <a:off x="1631950" y="2026285"/>
            <a:ext cx="245110" cy="198120"/>
          </a:xfrm>
          <a:prstGeom prst="ellipse">
            <a:avLst/>
          </a:prstGeom>
          <a:solidFill>
            <a:srgbClr val="7CB55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51" name="PA_椭圆 108"/>
          <p:cNvSpPr/>
          <p:nvPr>
            <p:custDataLst>
              <p:tags r:id="rId13"/>
            </p:custDataLst>
          </p:nvPr>
        </p:nvSpPr>
        <p:spPr>
          <a:xfrm>
            <a:off x="889635" y="1691005"/>
            <a:ext cx="123190" cy="99060"/>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cxnSp>
        <p:nvCxnSpPr>
          <p:cNvPr id="6" name="PA_直接连接符 1"/>
          <p:cNvCxnSpPr/>
          <p:nvPr>
            <p:custDataLst>
              <p:tags r:id="rId14"/>
            </p:custDataLst>
          </p:nvPr>
        </p:nvCxnSpPr>
        <p:spPr>
          <a:xfrm flipV="1">
            <a:off x="3789117" y="3452090"/>
            <a:ext cx="1068070" cy="913765"/>
          </a:xfrm>
          <a:prstGeom prst="line">
            <a:avLst/>
          </a:prstGeom>
          <a:ln w="76200" cap="flat" cmpd="sng" algn="ctr">
            <a:solidFill>
              <a:srgbClr val="7CB554"/>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7" name="PA_直接连接符 3"/>
          <p:cNvCxnSpPr/>
          <p:nvPr>
            <p:custDataLst>
              <p:tags r:id="rId15"/>
            </p:custDataLst>
          </p:nvPr>
        </p:nvCxnSpPr>
        <p:spPr>
          <a:xfrm>
            <a:off x="4910719" y="3385663"/>
            <a:ext cx="1973580" cy="382270"/>
          </a:xfrm>
          <a:prstGeom prst="line">
            <a:avLst/>
          </a:prstGeom>
          <a:ln w="76200" cap="flat" cmpd="sng" algn="ctr">
            <a:solidFill>
              <a:srgbClr val="7CB554"/>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 name="PA_直接连接符 4"/>
          <p:cNvCxnSpPr/>
          <p:nvPr>
            <p:custDataLst>
              <p:tags r:id="rId16"/>
            </p:custDataLst>
          </p:nvPr>
        </p:nvCxnSpPr>
        <p:spPr>
          <a:xfrm flipV="1">
            <a:off x="6914405" y="1768765"/>
            <a:ext cx="1287145" cy="1899920"/>
          </a:xfrm>
          <a:prstGeom prst="line">
            <a:avLst/>
          </a:prstGeom>
          <a:ln w="76200" cap="flat" cmpd="sng" algn="ctr">
            <a:solidFill>
              <a:srgbClr val="7CB554"/>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3355225" y="4036233"/>
            <a:ext cx="762000" cy="736600"/>
            <a:chOff x="304800" y="673100"/>
            <a:chExt cx="4000500" cy="4000500"/>
          </a:xfrm>
          <a:solidFill>
            <a:schemeClr val="accent5"/>
          </a:solidFill>
          <a:effectLst>
            <a:outerShdw blurRad="584200" dist="520700" dir="8100000" algn="tr" rotWithShape="0">
              <a:prstClr val="black">
                <a:alpha val="35000"/>
              </a:prstClr>
            </a:outerShdw>
          </a:effectLst>
        </p:grpSpPr>
        <p:sp>
          <p:nvSpPr>
            <p:cNvPr id="10" name="PA_同心圆 8"/>
            <p:cNvSpPr/>
            <p:nvPr>
              <p:custDataLst>
                <p:tags r:id="rId29"/>
              </p:custDataLst>
            </p:nvPr>
          </p:nvSpPr>
          <p:spPr>
            <a:xfrm>
              <a:off x="304800" y="673100"/>
              <a:ext cx="4000500" cy="4000500"/>
            </a:xfrm>
            <a:prstGeom prst="donut">
              <a:avLst>
                <a:gd name="adj" fmla="val 4879"/>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1" name="PA_椭圆 9"/>
            <p:cNvSpPr/>
            <p:nvPr>
              <p:custDataLst>
                <p:tags r:id="rId30"/>
              </p:custDataLst>
            </p:nvPr>
          </p:nvSpPr>
          <p:spPr>
            <a:xfrm>
              <a:off x="431574" y="799874"/>
              <a:ext cx="3746952" cy="3746952"/>
            </a:xfrm>
            <a:prstGeom prst="ellipse">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grpSp>
        <p:nvGrpSpPr>
          <p:cNvPr id="12" name="组合 11"/>
          <p:cNvGrpSpPr/>
          <p:nvPr/>
        </p:nvGrpSpPr>
        <p:grpSpPr>
          <a:xfrm>
            <a:off x="4360430" y="2832273"/>
            <a:ext cx="1019810" cy="1042670"/>
            <a:chOff x="304800" y="673100"/>
            <a:chExt cx="4000500" cy="4000500"/>
          </a:xfrm>
          <a:solidFill>
            <a:schemeClr val="accent5"/>
          </a:solidFill>
          <a:effectLst>
            <a:outerShdw blurRad="584200" dist="520700" dir="8100000" algn="tr" rotWithShape="0">
              <a:prstClr val="black">
                <a:alpha val="35000"/>
              </a:prstClr>
            </a:outerShdw>
          </a:effectLst>
        </p:grpSpPr>
        <p:sp>
          <p:nvSpPr>
            <p:cNvPr id="14" name="PA_同心圆 13"/>
            <p:cNvSpPr/>
            <p:nvPr>
              <p:custDataLst>
                <p:tags r:id="rId27"/>
              </p:custDataLst>
            </p:nvPr>
          </p:nvSpPr>
          <p:spPr>
            <a:xfrm>
              <a:off x="304800" y="673100"/>
              <a:ext cx="4000500" cy="4000500"/>
            </a:xfrm>
            <a:prstGeom prst="donut">
              <a:avLst>
                <a:gd name="adj" fmla="val 4879"/>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5" name="PA_椭圆 14"/>
            <p:cNvSpPr/>
            <p:nvPr>
              <p:custDataLst>
                <p:tags r:id="rId28"/>
              </p:custDataLst>
            </p:nvPr>
          </p:nvSpPr>
          <p:spPr>
            <a:xfrm>
              <a:off x="392113" y="760413"/>
              <a:ext cx="3825875" cy="3825875"/>
            </a:xfrm>
            <a:prstGeom prst="ellipse">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grpSp>
        <p:nvGrpSpPr>
          <p:cNvPr id="17" name="组合 16"/>
          <p:cNvGrpSpPr/>
          <p:nvPr/>
        </p:nvGrpSpPr>
        <p:grpSpPr>
          <a:xfrm>
            <a:off x="6364490" y="3122468"/>
            <a:ext cx="1104900" cy="1111250"/>
            <a:chOff x="304800" y="673100"/>
            <a:chExt cx="4000500" cy="4000500"/>
          </a:xfrm>
          <a:solidFill>
            <a:schemeClr val="accent5"/>
          </a:solidFill>
          <a:effectLst>
            <a:outerShdw blurRad="584200" dist="520700" dir="8100000" algn="tr" rotWithShape="0">
              <a:prstClr val="black">
                <a:alpha val="35000"/>
              </a:prstClr>
            </a:outerShdw>
          </a:effectLst>
        </p:grpSpPr>
        <p:sp>
          <p:nvSpPr>
            <p:cNvPr id="13" name="PA_同心圆 18"/>
            <p:cNvSpPr/>
            <p:nvPr>
              <p:custDataLst>
                <p:tags r:id="rId25"/>
              </p:custDataLst>
            </p:nvPr>
          </p:nvSpPr>
          <p:spPr>
            <a:xfrm>
              <a:off x="304800" y="673100"/>
              <a:ext cx="4000500" cy="4000500"/>
            </a:xfrm>
            <a:prstGeom prst="donut">
              <a:avLst>
                <a:gd name="adj" fmla="val 4879"/>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20" name="PA_椭圆 19"/>
            <p:cNvSpPr/>
            <p:nvPr>
              <p:custDataLst>
                <p:tags r:id="rId26"/>
              </p:custDataLst>
            </p:nvPr>
          </p:nvSpPr>
          <p:spPr>
            <a:xfrm>
              <a:off x="404596" y="772896"/>
              <a:ext cx="3800908" cy="3800908"/>
            </a:xfrm>
            <a:prstGeom prst="ellipse">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grpSp>
        <p:nvGrpSpPr>
          <p:cNvPr id="22" name="组合 21"/>
          <p:cNvGrpSpPr/>
          <p:nvPr/>
        </p:nvGrpSpPr>
        <p:grpSpPr>
          <a:xfrm>
            <a:off x="7587500" y="1176828"/>
            <a:ext cx="1170940" cy="1165860"/>
            <a:chOff x="304800" y="673100"/>
            <a:chExt cx="4000500" cy="4000500"/>
          </a:xfrm>
          <a:solidFill>
            <a:schemeClr val="accent5"/>
          </a:solidFill>
          <a:effectLst>
            <a:outerShdw blurRad="584200" dist="520700" dir="8100000" algn="tr" rotWithShape="0">
              <a:prstClr val="black">
                <a:alpha val="35000"/>
              </a:prstClr>
            </a:outerShdw>
          </a:effectLst>
        </p:grpSpPr>
        <p:sp>
          <p:nvSpPr>
            <p:cNvPr id="24" name="PA_同心圆 23"/>
            <p:cNvSpPr/>
            <p:nvPr>
              <p:custDataLst>
                <p:tags r:id="rId23"/>
              </p:custDataLst>
            </p:nvPr>
          </p:nvSpPr>
          <p:spPr>
            <a:xfrm>
              <a:off x="304800" y="673100"/>
              <a:ext cx="4000500" cy="4000500"/>
            </a:xfrm>
            <a:prstGeom prst="donut">
              <a:avLst>
                <a:gd name="adj" fmla="val 4879"/>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25" name="PA_椭圆 24"/>
            <p:cNvSpPr/>
            <p:nvPr>
              <p:custDataLst>
                <p:tags r:id="rId24"/>
              </p:custDataLst>
            </p:nvPr>
          </p:nvSpPr>
          <p:spPr>
            <a:xfrm>
              <a:off x="411027" y="779327"/>
              <a:ext cx="3788049" cy="3788049"/>
            </a:xfrm>
            <a:prstGeom prst="ellipse">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16" name="PA_椭圆 60"/>
          <p:cNvSpPr/>
          <p:nvPr>
            <p:custDataLst>
              <p:tags r:id="rId17"/>
            </p:custDataLst>
          </p:nvPr>
        </p:nvSpPr>
        <p:spPr>
          <a:xfrm>
            <a:off x="4151325" y="4187031"/>
            <a:ext cx="137389" cy="137389"/>
          </a:xfrm>
          <a:prstGeom prst="ellipse">
            <a:avLst/>
          </a:prstGeom>
          <a:solidFill>
            <a:srgbClr val="7CB55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65" name="PA_椭圆 64"/>
          <p:cNvSpPr/>
          <p:nvPr>
            <p:custDataLst>
              <p:tags r:id="rId18"/>
            </p:custDataLst>
          </p:nvPr>
        </p:nvSpPr>
        <p:spPr>
          <a:xfrm>
            <a:off x="8034326" y="3214212"/>
            <a:ext cx="167224" cy="167224"/>
          </a:xfrm>
          <a:prstGeom prst="ellipse">
            <a:avLst/>
          </a:prstGeom>
          <a:solidFill>
            <a:srgbClr val="7CB55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66" name="PA_椭圆 65"/>
          <p:cNvSpPr/>
          <p:nvPr>
            <p:custDataLst>
              <p:tags r:id="rId19"/>
            </p:custDataLst>
          </p:nvPr>
        </p:nvSpPr>
        <p:spPr>
          <a:xfrm>
            <a:off x="6986133" y="2748034"/>
            <a:ext cx="137389" cy="137389"/>
          </a:xfrm>
          <a:prstGeom prst="ellipse">
            <a:avLst/>
          </a:prstGeom>
          <a:solidFill>
            <a:srgbClr val="7CB55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72" name="PA_椭圆 71"/>
          <p:cNvSpPr/>
          <p:nvPr>
            <p:custDataLst>
              <p:tags r:id="rId20"/>
            </p:custDataLst>
          </p:nvPr>
        </p:nvSpPr>
        <p:spPr>
          <a:xfrm>
            <a:off x="5835574" y="2770517"/>
            <a:ext cx="274777" cy="274777"/>
          </a:xfrm>
          <a:prstGeom prst="ellipse">
            <a:avLst/>
          </a:prstGeom>
          <a:solidFill>
            <a:srgbClr val="7CB55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73" name="PA_椭圆 72"/>
          <p:cNvSpPr/>
          <p:nvPr>
            <p:custDataLst>
              <p:tags r:id="rId21"/>
            </p:custDataLst>
          </p:nvPr>
        </p:nvSpPr>
        <p:spPr>
          <a:xfrm>
            <a:off x="8702639" y="2311873"/>
            <a:ext cx="274777" cy="274777"/>
          </a:xfrm>
          <a:prstGeom prst="ellipse">
            <a:avLst/>
          </a:prstGeom>
          <a:solidFill>
            <a:srgbClr val="7CB55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74" name="PA_椭圆 73"/>
          <p:cNvSpPr/>
          <p:nvPr>
            <p:custDataLst>
              <p:tags r:id="rId22"/>
            </p:custDataLst>
          </p:nvPr>
        </p:nvSpPr>
        <p:spPr>
          <a:xfrm>
            <a:off x="8727264" y="1997634"/>
            <a:ext cx="152400" cy="152400"/>
          </a:xfrm>
          <a:prstGeom prst="ellipse">
            <a:avLst/>
          </a:prstGeom>
          <a:solidFill>
            <a:srgbClr val="7CB55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23" name="文本框 22"/>
          <p:cNvSpPr txBox="1"/>
          <p:nvPr/>
        </p:nvSpPr>
        <p:spPr>
          <a:xfrm>
            <a:off x="4305775" y="3089048"/>
            <a:ext cx="1169670" cy="584775"/>
          </a:xfrm>
          <a:prstGeom prst="rect">
            <a:avLst/>
          </a:prstGeom>
          <a:noFill/>
        </p:spPr>
        <p:txBody>
          <a:bodyPr wrap="square" rtlCol="0">
            <a:spAutoFit/>
          </a:bodyPr>
          <a:lstStyle/>
          <a:p>
            <a:pPr algn="ctr"/>
            <a:r>
              <a:rPr lang="zh-CN" altLang="en-US" sz="1600" dirty="0"/>
              <a:t>识别种苗状态</a:t>
            </a:r>
          </a:p>
        </p:txBody>
      </p:sp>
      <p:sp>
        <p:nvSpPr>
          <p:cNvPr id="34" name="文本框 33"/>
          <p:cNvSpPr txBox="1"/>
          <p:nvPr/>
        </p:nvSpPr>
        <p:spPr>
          <a:xfrm>
            <a:off x="3443490" y="4123228"/>
            <a:ext cx="673100" cy="583565"/>
          </a:xfrm>
          <a:prstGeom prst="rect">
            <a:avLst/>
          </a:prstGeom>
          <a:noFill/>
        </p:spPr>
        <p:txBody>
          <a:bodyPr wrap="square" rtlCol="0">
            <a:spAutoFit/>
          </a:bodyPr>
          <a:lstStyle/>
          <a:p>
            <a:r>
              <a:rPr lang="zh-CN" altLang="en-US" sz="1600" dirty="0"/>
              <a:t>捕获图像</a:t>
            </a:r>
          </a:p>
        </p:txBody>
      </p:sp>
      <p:sp>
        <p:nvSpPr>
          <p:cNvPr id="35" name="文本框 34"/>
          <p:cNvSpPr txBox="1"/>
          <p:nvPr/>
        </p:nvSpPr>
        <p:spPr>
          <a:xfrm>
            <a:off x="6413763" y="3426506"/>
            <a:ext cx="1028065" cy="584775"/>
          </a:xfrm>
          <a:prstGeom prst="rect">
            <a:avLst/>
          </a:prstGeom>
          <a:noFill/>
        </p:spPr>
        <p:txBody>
          <a:bodyPr wrap="square" rtlCol="0">
            <a:spAutoFit/>
          </a:bodyPr>
          <a:lstStyle/>
          <a:p>
            <a:pPr algn="ctr"/>
            <a:r>
              <a:rPr lang="zh-CN" altLang="en-US" sz="1600" dirty="0"/>
              <a:t>计算识别数据</a:t>
            </a:r>
          </a:p>
        </p:txBody>
      </p:sp>
      <p:sp>
        <p:nvSpPr>
          <p:cNvPr id="36" name="文本框 35"/>
          <p:cNvSpPr txBox="1"/>
          <p:nvPr/>
        </p:nvSpPr>
        <p:spPr>
          <a:xfrm>
            <a:off x="7588135" y="1476983"/>
            <a:ext cx="1196340" cy="583565"/>
          </a:xfrm>
          <a:prstGeom prst="rect">
            <a:avLst/>
          </a:prstGeom>
          <a:noFill/>
        </p:spPr>
        <p:txBody>
          <a:bodyPr wrap="square" rtlCol="0">
            <a:spAutoFit/>
          </a:bodyPr>
          <a:lstStyle/>
          <a:p>
            <a:pPr algn="ctr"/>
            <a:r>
              <a:rPr lang="zh-CN" altLang="en-US" sz="1600" dirty="0"/>
              <a:t>将数据发送到平台</a:t>
            </a:r>
            <a:endParaRPr lang="en-US" altLang="zh-CN" sz="1600" dirty="0"/>
          </a:p>
        </p:txBody>
      </p:sp>
      <p:pic>
        <p:nvPicPr>
          <p:cNvPr id="26" name="图片 25"/>
          <p:cNvPicPr>
            <a:picLocks noChangeAspect="1"/>
          </p:cNvPicPr>
          <p:nvPr/>
        </p:nvPicPr>
        <p:blipFill rotWithShape="1">
          <a:blip r:embed="rId35"/>
          <a:srcRect l="694" t="1257" r="1"/>
          <a:stretch>
            <a:fillRect/>
          </a:stretch>
        </p:blipFill>
        <p:spPr>
          <a:xfrm>
            <a:off x="3568432" y="833820"/>
            <a:ext cx="2962367" cy="19325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rLst="">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PA_文本框 26"/>
          <p:cNvSpPr txBox="1"/>
          <p:nvPr>
            <p:custDataLst>
              <p:tags r:id="rId1"/>
            </p:custDataLst>
          </p:nvPr>
        </p:nvSpPr>
        <p:spPr>
          <a:xfrm>
            <a:off x="3563620" y="359410"/>
            <a:ext cx="2016125" cy="588645"/>
          </a:xfrm>
          <a:prstGeom prst="rect">
            <a:avLst/>
          </a:prstGeom>
          <a:noFill/>
        </p:spPr>
        <p:txBody>
          <a:bodyPr wrap="square" lIns="0" tIns="0" rIns="0" bIns="0" rtlCol="0">
            <a:no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rgbClr val="7CB554"/>
                </a:solidFill>
                <a:effectLst/>
                <a:uLnTx/>
                <a:uFillTx/>
                <a:latin typeface="微软雅黑" panose="020B0503020204020204" charset="-122"/>
                <a:ea typeface="微软雅黑" panose="020B0503020204020204" charset="-122"/>
                <a:cs typeface="+mn-ea"/>
                <a:sym typeface="+mn-lt"/>
              </a:rPr>
              <a:t>目录叙述</a:t>
            </a:r>
          </a:p>
        </p:txBody>
      </p:sp>
      <p:grpSp>
        <p:nvGrpSpPr>
          <p:cNvPr id="118" name="PA_组合 16"/>
          <p:cNvGrpSpPr/>
          <p:nvPr>
            <p:custDataLst>
              <p:tags r:id="rId2"/>
            </p:custDataLst>
          </p:nvPr>
        </p:nvGrpSpPr>
        <p:grpSpPr>
          <a:xfrm>
            <a:off x="4548694" y="1873964"/>
            <a:ext cx="2801620" cy="547947"/>
            <a:chOff x="4631244" y="1185431"/>
            <a:chExt cx="2801620" cy="547947"/>
          </a:xfrm>
        </p:grpSpPr>
        <p:grpSp>
          <p:nvGrpSpPr>
            <p:cNvPr id="119" name="组合 118"/>
            <p:cNvGrpSpPr/>
            <p:nvPr/>
          </p:nvGrpSpPr>
          <p:grpSpPr>
            <a:xfrm>
              <a:off x="4631244" y="1185431"/>
              <a:ext cx="500458" cy="491724"/>
              <a:chOff x="6242320" y="1105992"/>
              <a:chExt cx="667277" cy="655634"/>
            </a:xfrm>
          </p:grpSpPr>
          <p:sp>
            <p:nvSpPr>
              <p:cNvPr id="124" name="PA_文本框 6"/>
              <p:cNvSpPr txBox="1"/>
              <p:nvPr>
                <p:custDataLst>
                  <p:tags r:id="rId30"/>
                </p:custDataLst>
              </p:nvPr>
            </p:nvSpPr>
            <p:spPr>
              <a:xfrm>
                <a:off x="6327224" y="1105992"/>
                <a:ext cx="582373" cy="491915"/>
              </a:xfrm>
              <a:prstGeom prst="rect">
                <a:avLst/>
              </a:prstGeom>
              <a:noFill/>
            </p:spPr>
            <p:txBody>
              <a:bodyPr vert="horz" wrap="square" lIns="0" tIns="0" rIns="0" bIns="0" rtlCol="0" anchor="ctr">
                <a:spAutoFit/>
              </a:bodyPr>
              <a:lstStyle/>
              <a:p>
                <a:pPr marL="0" marR="0" lvl="0" indent="0" defTabSz="914400" eaLnBrk="1" fontAlgn="auto" latinLnBrk="0" hangingPunct="1">
                  <a:lnSpc>
                    <a:spcPct val="100000"/>
                  </a:lnSpc>
                  <a:spcBef>
                    <a:spcPct val="0"/>
                  </a:spcBef>
                  <a:spcAft>
                    <a:spcPct val="0"/>
                  </a:spcAft>
                  <a:buClrTx/>
                  <a:buSzTx/>
                  <a:buFontTx/>
                  <a:buNone/>
                  <a:defRPr/>
                </a:pPr>
                <a:r>
                  <a:rPr kumimoji="0" lang="en-US" altLang="zh-CN" sz="2400" b="0" i="0" u="none" strike="noStrike" kern="0" cap="none" spc="0" normalizeH="0" baseline="0" noProof="0">
                    <a:ln>
                      <a:noFill/>
                    </a:ln>
                    <a:solidFill>
                      <a:srgbClr val="7CB554"/>
                    </a:solidFill>
                    <a:effectLst/>
                    <a:uLnTx/>
                    <a:uFillTx/>
                    <a:cs typeface="+mn-ea"/>
                    <a:sym typeface="+mn-lt"/>
                  </a:rPr>
                  <a:t>02</a:t>
                </a:r>
                <a:endParaRPr kumimoji="0" lang="zh-CN" altLang="en-US" sz="2400" b="0" i="0" u="none" strike="noStrike" kern="0" cap="none" spc="0" normalizeH="0" baseline="0" noProof="0">
                  <a:ln>
                    <a:noFill/>
                  </a:ln>
                  <a:solidFill>
                    <a:srgbClr val="7CB554"/>
                  </a:solidFill>
                  <a:effectLst/>
                  <a:uLnTx/>
                  <a:uFillTx/>
                  <a:cs typeface="+mn-ea"/>
                  <a:sym typeface="+mn-lt"/>
                </a:endParaRPr>
              </a:p>
            </p:txBody>
          </p:sp>
          <p:sp>
            <p:nvSpPr>
              <p:cNvPr id="125" name="PA_文本框 22"/>
              <p:cNvSpPr txBox="1"/>
              <p:nvPr>
                <p:custDataLst>
                  <p:tags r:id="rId31"/>
                </p:custDataLst>
              </p:nvPr>
            </p:nvSpPr>
            <p:spPr>
              <a:xfrm>
                <a:off x="6242320" y="1516939"/>
                <a:ext cx="667277" cy="244687"/>
              </a:xfrm>
              <a:prstGeom prst="rect">
                <a:avLst/>
              </a:prstGeom>
              <a:noFill/>
            </p:spPr>
            <p:txBody>
              <a:bodyPr wrap="square" rtlCol="0">
                <a:spAutoFit/>
              </a:bodyPr>
              <a:lstStyle/>
              <a:p>
                <a:pPr marL="0" marR="0" lvl="0" indent="0" defTabSz="914400" eaLnBrk="1" fontAlgn="auto" latinLnBrk="0" hangingPunct="1">
                  <a:lnSpc>
                    <a:spcPct val="100000"/>
                  </a:lnSpc>
                  <a:spcBef>
                    <a:spcPct val="0"/>
                  </a:spcBef>
                  <a:spcAft>
                    <a:spcPct val="0"/>
                  </a:spcAft>
                  <a:buClrTx/>
                  <a:buSzTx/>
                  <a:buFontTx/>
                  <a:buNone/>
                  <a:defRPr/>
                </a:pPr>
                <a:r>
                  <a:rPr kumimoji="0" lang="en-US" altLang="zh-CN" sz="600" b="1" i="0" u="none" strike="noStrike" kern="0" cap="none" spc="0" normalizeH="0" baseline="0" noProof="0">
                    <a:ln>
                      <a:noFill/>
                    </a:ln>
                    <a:solidFill>
                      <a:srgbClr val="818181"/>
                    </a:solidFill>
                    <a:effectLst/>
                    <a:uLnTx/>
                    <a:uFillTx/>
                    <a:cs typeface="+mn-ea"/>
                    <a:sym typeface="+mn-lt"/>
                  </a:rPr>
                  <a:t>OPTION</a:t>
                </a:r>
                <a:endParaRPr kumimoji="0" lang="zh-CN" altLang="en-US" sz="600" b="1" i="0" u="none" strike="noStrike" kern="0" cap="none" spc="0" normalizeH="0" baseline="0" noProof="0">
                  <a:ln>
                    <a:noFill/>
                  </a:ln>
                  <a:solidFill>
                    <a:srgbClr val="818181"/>
                  </a:solidFill>
                  <a:effectLst/>
                  <a:uLnTx/>
                  <a:uFillTx/>
                  <a:cs typeface="+mn-ea"/>
                  <a:sym typeface="+mn-lt"/>
                </a:endParaRPr>
              </a:p>
            </p:txBody>
          </p:sp>
        </p:grpSp>
        <p:grpSp>
          <p:nvGrpSpPr>
            <p:cNvPr id="120" name="组合 119"/>
            <p:cNvGrpSpPr/>
            <p:nvPr/>
          </p:nvGrpSpPr>
          <p:grpSpPr>
            <a:xfrm>
              <a:off x="4694924" y="1726235"/>
              <a:ext cx="2484000" cy="7143"/>
              <a:chOff x="6327224" y="1896619"/>
              <a:chExt cx="2624395" cy="9524"/>
            </a:xfrm>
          </p:grpSpPr>
          <p:cxnSp>
            <p:nvCxnSpPr>
              <p:cNvPr id="122" name="PA_直接连接符 20"/>
              <p:cNvCxnSpPr/>
              <p:nvPr>
                <p:custDataLst>
                  <p:tags r:id="rId28"/>
                </p:custDataLst>
              </p:nvPr>
            </p:nvCxnSpPr>
            <p:spPr>
              <a:xfrm>
                <a:off x="6327224" y="1896619"/>
                <a:ext cx="2624395" cy="0"/>
              </a:xfrm>
              <a:prstGeom prst="line">
                <a:avLst/>
              </a:prstGeom>
              <a:noFill/>
              <a:ln w="12700" cap="flat" cmpd="sng" algn="ctr">
                <a:solidFill>
                  <a:srgbClr val="FFFFFF">
                    <a:lumMod val="65000"/>
                  </a:srgbClr>
                </a:solidFill>
                <a:prstDash val="solid"/>
                <a:headEnd type="none"/>
                <a:tailEnd type="none"/>
              </a:ln>
              <a:effectLst/>
            </p:spPr>
          </p:cxnSp>
          <p:cxnSp>
            <p:nvCxnSpPr>
              <p:cNvPr id="123" name="PA_直接连接符 21"/>
              <p:cNvCxnSpPr/>
              <p:nvPr>
                <p:custDataLst>
                  <p:tags r:id="rId29"/>
                </p:custDataLst>
              </p:nvPr>
            </p:nvCxnSpPr>
            <p:spPr>
              <a:xfrm>
                <a:off x="6327224" y="1906143"/>
                <a:ext cx="2624395" cy="0"/>
              </a:xfrm>
              <a:prstGeom prst="line">
                <a:avLst/>
              </a:prstGeom>
              <a:noFill/>
              <a:ln w="12700" cap="flat" cmpd="sng" algn="ctr">
                <a:solidFill>
                  <a:srgbClr val="7CB554"/>
                </a:solidFill>
                <a:prstDash val="solid"/>
                <a:headEnd type="none"/>
                <a:tailEnd type="none"/>
              </a:ln>
              <a:effectLst/>
            </p:spPr>
          </p:cxnSp>
        </p:grpSp>
        <p:sp>
          <p:nvSpPr>
            <p:cNvPr id="121" name="PA_文本框 44"/>
            <p:cNvSpPr txBox="1"/>
            <p:nvPr>
              <p:custDataLst>
                <p:tags r:id="rId27"/>
              </p:custDataLst>
            </p:nvPr>
          </p:nvSpPr>
          <p:spPr>
            <a:xfrm>
              <a:off x="5210364" y="1270957"/>
              <a:ext cx="2222500" cy="345440"/>
            </a:xfrm>
            <a:prstGeom prst="rect">
              <a:avLst/>
            </a:prstGeom>
            <a:noFill/>
          </p:spPr>
          <p:txBody>
            <a:bodyPr wrap="square" lIns="68580" tIns="34290" rIns="68580" bIns="34290" rtlCol="0">
              <a:spAutoFit/>
            </a:bodyPr>
            <a:lstStyle/>
            <a:p>
              <a:pPr lvl="0" defTabSz="685165">
                <a:defRPr/>
              </a:pPr>
              <a:r>
                <a:rPr lang="zh-CN" altLang="en-US" kern="0">
                  <a:solidFill>
                    <a:schemeClr val="bg1">
                      <a:lumMod val="65000"/>
                      <a:lumOff val="35000"/>
                    </a:schemeClr>
                  </a:solidFill>
                  <a:cs typeface="+mn-ea"/>
                  <a:sym typeface="+mn-lt"/>
                </a:rPr>
                <a:t>作品介绍</a:t>
              </a:r>
            </a:p>
          </p:txBody>
        </p:sp>
      </p:grpSp>
      <p:grpSp>
        <p:nvGrpSpPr>
          <p:cNvPr id="134" name="PA_组合 32"/>
          <p:cNvGrpSpPr/>
          <p:nvPr>
            <p:custDataLst>
              <p:tags r:id="rId3"/>
            </p:custDataLst>
          </p:nvPr>
        </p:nvGrpSpPr>
        <p:grpSpPr>
          <a:xfrm>
            <a:off x="4547424" y="3921207"/>
            <a:ext cx="3081655" cy="487534"/>
            <a:chOff x="4631244" y="2643394"/>
            <a:chExt cx="3081655" cy="487534"/>
          </a:xfrm>
        </p:grpSpPr>
        <p:grpSp>
          <p:nvGrpSpPr>
            <p:cNvPr id="135" name="组合 134"/>
            <p:cNvGrpSpPr/>
            <p:nvPr/>
          </p:nvGrpSpPr>
          <p:grpSpPr>
            <a:xfrm>
              <a:off x="4631244" y="2643394"/>
              <a:ext cx="500458" cy="487104"/>
              <a:chOff x="6242320" y="3641005"/>
              <a:chExt cx="667277" cy="649471"/>
            </a:xfrm>
          </p:grpSpPr>
          <p:sp>
            <p:nvSpPr>
              <p:cNvPr id="140" name="PA_文本框 6"/>
              <p:cNvSpPr txBox="1"/>
              <p:nvPr>
                <p:custDataLst>
                  <p:tags r:id="rId25"/>
                </p:custDataLst>
              </p:nvPr>
            </p:nvSpPr>
            <p:spPr>
              <a:xfrm>
                <a:off x="6327224" y="3641005"/>
                <a:ext cx="582373" cy="491913"/>
              </a:xfrm>
              <a:prstGeom prst="rect">
                <a:avLst/>
              </a:prstGeom>
              <a:noFill/>
            </p:spPr>
            <p:txBody>
              <a:bodyPr vert="horz" wrap="square" lIns="0" tIns="0" rIns="0" bIns="0" rtlCol="0" anchor="ctr">
                <a:spAutoFit/>
              </a:bodyPr>
              <a:lstStyle/>
              <a:p>
                <a:pPr marL="0" marR="0" lvl="0" indent="0" defTabSz="914400" eaLnBrk="1" fontAlgn="auto" latinLnBrk="0" hangingPunct="1">
                  <a:lnSpc>
                    <a:spcPct val="100000"/>
                  </a:lnSpc>
                  <a:spcBef>
                    <a:spcPct val="0"/>
                  </a:spcBef>
                  <a:spcAft>
                    <a:spcPct val="0"/>
                  </a:spcAft>
                  <a:buClrTx/>
                  <a:buSzTx/>
                  <a:buFontTx/>
                  <a:buNone/>
                  <a:defRPr/>
                </a:pPr>
                <a:r>
                  <a:rPr kumimoji="0" lang="en-US" altLang="zh-CN" sz="2400" b="0" i="0" u="none" strike="noStrike" kern="0" cap="none" spc="0" normalizeH="0" baseline="0" noProof="0">
                    <a:ln>
                      <a:noFill/>
                    </a:ln>
                    <a:solidFill>
                      <a:srgbClr val="7CB554"/>
                    </a:solidFill>
                    <a:effectLst/>
                    <a:uLnTx/>
                    <a:uFillTx/>
                    <a:cs typeface="+mn-ea"/>
                    <a:sym typeface="+mn-lt"/>
                  </a:rPr>
                  <a:t>05</a:t>
                </a:r>
                <a:endParaRPr kumimoji="0" lang="zh-CN" altLang="en-US" sz="2400" b="0" i="0" u="none" strike="noStrike" kern="0" cap="none" spc="0" normalizeH="0" baseline="0" noProof="0">
                  <a:ln>
                    <a:noFill/>
                  </a:ln>
                  <a:solidFill>
                    <a:srgbClr val="7CB554"/>
                  </a:solidFill>
                  <a:effectLst/>
                  <a:uLnTx/>
                  <a:uFillTx/>
                  <a:cs typeface="+mn-ea"/>
                  <a:sym typeface="+mn-lt"/>
                </a:endParaRPr>
              </a:p>
            </p:txBody>
          </p:sp>
          <p:sp>
            <p:nvSpPr>
              <p:cNvPr id="141" name="PA_文本框 24"/>
              <p:cNvSpPr txBox="1"/>
              <p:nvPr>
                <p:custDataLst>
                  <p:tags r:id="rId26"/>
                </p:custDataLst>
              </p:nvPr>
            </p:nvSpPr>
            <p:spPr>
              <a:xfrm>
                <a:off x="6242320" y="4045889"/>
                <a:ext cx="667277" cy="244587"/>
              </a:xfrm>
              <a:prstGeom prst="rect">
                <a:avLst/>
              </a:prstGeom>
              <a:noFill/>
            </p:spPr>
            <p:txBody>
              <a:bodyPr wrap="square" rtlCol="0">
                <a:spAutoFit/>
              </a:bodyPr>
              <a:lstStyle/>
              <a:p>
                <a:pPr marL="0" marR="0" lvl="0" indent="0" defTabSz="914400" eaLnBrk="1" fontAlgn="auto" latinLnBrk="0" hangingPunct="1">
                  <a:lnSpc>
                    <a:spcPct val="100000"/>
                  </a:lnSpc>
                  <a:spcBef>
                    <a:spcPct val="0"/>
                  </a:spcBef>
                  <a:spcAft>
                    <a:spcPct val="0"/>
                  </a:spcAft>
                  <a:buClrTx/>
                  <a:buSzTx/>
                  <a:buFontTx/>
                  <a:buNone/>
                  <a:defRPr/>
                </a:pPr>
                <a:r>
                  <a:rPr kumimoji="0" lang="en-US" altLang="zh-CN" sz="600" b="1" i="0" u="none" strike="noStrike" kern="0" cap="none" spc="0" normalizeH="0" baseline="0" noProof="0">
                    <a:ln>
                      <a:noFill/>
                    </a:ln>
                    <a:solidFill>
                      <a:srgbClr val="818181"/>
                    </a:solidFill>
                    <a:effectLst/>
                    <a:uLnTx/>
                    <a:uFillTx/>
                    <a:cs typeface="+mn-ea"/>
                    <a:sym typeface="+mn-lt"/>
                  </a:rPr>
                  <a:t>OPTION</a:t>
                </a:r>
                <a:endParaRPr kumimoji="0" lang="zh-CN" altLang="en-US" sz="600" b="1" i="0" u="none" strike="noStrike" kern="0" cap="none" spc="0" normalizeH="0" baseline="0" noProof="0">
                  <a:ln>
                    <a:noFill/>
                  </a:ln>
                  <a:solidFill>
                    <a:srgbClr val="818181"/>
                  </a:solidFill>
                  <a:effectLst/>
                  <a:uLnTx/>
                  <a:uFillTx/>
                  <a:cs typeface="+mn-ea"/>
                  <a:sym typeface="+mn-lt"/>
                </a:endParaRPr>
              </a:p>
            </p:txBody>
          </p:sp>
        </p:grpSp>
        <p:grpSp>
          <p:nvGrpSpPr>
            <p:cNvPr id="136" name="组合 135"/>
            <p:cNvGrpSpPr/>
            <p:nvPr/>
          </p:nvGrpSpPr>
          <p:grpSpPr>
            <a:xfrm>
              <a:off x="4694924" y="3123785"/>
              <a:ext cx="2484000" cy="7143"/>
              <a:chOff x="6327224" y="1896619"/>
              <a:chExt cx="2624395" cy="9524"/>
            </a:xfrm>
          </p:grpSpPr>
          <p:cxnSp>
            <p:nvCxnSpPr>
              <p:cNvPr id="138" name="PA_直接连接符 36"/>
              <p:cNvCxnSpPr/>
              <p:nvPr>
                <p:custDataLst>
                  <p:tags r:id="rId23"/>
                </p:custDataLst>
              </p:nvPr>
            </p:nvCxnSpPr>
            <p:spPr>
              <a:xfrm>
                <a:off x="6327224" y="1896619"/>
                <a:ext cx="2624395" cy="0"/>
              </a:xfrm>
              <a:prstGeom prst="line">
                <a:avLst/>
              </a:prstGeom>
              <a:noFill/>
              <a:ln w="12700" cap="flat" cmpd="sng" algn="ctr">
                <a:solidFill>
                  <a:srgbClr val="FFFFFF">
                    <a:lumMod val="65000"/>
                  </a:srgbClr>
                </a:solidFill>
                <a:prstDash val="solid"/>
                <a:headEnd type="none"/>
                <a:tailEnd type="none"/>
              </a:ln>
              <a:effectLst/>
            </p:spPr>
          </p:cxnSp>
          <p:cxnSp>
            <p:nvCxnSpPr>
              <p:cNvPr id="139" name="PA_直接连接符 37"/>
              <p:cNvCxnSpPr/>
              <p:nvPr>
                <p:custDataLst>
                  <p:tags r:id="rId24"/>
                </p:custDataLst>
              </p:nvPr>
            </p:nvCxnSpPr>
            <p:spPr>
              <a:xfrm>
                <a:off x="6327224" y="1906143"/>
                <a:ext cx="2624395" cy="0"/>
              </a:xfrm>
              <a:prstGeom prst="line">
                <a:avLst/>
              </a:prstGeom>
              <a:noFill/>
              <a:ln w="12700" cap="flat" cmpd="sng" algn="ctr">
                <a:solidFill>
                  <a:srgbClr val="7CB554"/>
                </a:solidFill>
                <a:prstDash val="solid"/>
                <a:headEnd type="none"/>
                <a:tailEnd type="none"/>
              </a:ln>
              <a:effectLst/>
            </p:spPr>
          </p:cxnSp>
        </p:grpSp>
        <p:sp>
          <p:nvSpPr>
            <p:cNvPr id="137" name="PA_文本框 46"/>
            <p:cNvSpPr txBox="1"/>
            <p:nvPr>
              <p:custDataLst>
                <p:tags r:id="rId22"/>
              </p:custDataLst>
            </p:nvPr>
          </p:nvSpPr>
          <p:spPr>
            <a:xfrm>
              <a:off x="5209094" y="2680025"/>
              <a:ext cx="2503805" cy="345440"/>
            </a:xfrm>
            <a:prstGeom prst="rect">
              <a:avLst/>
            </a:prstGeom>
            <a:noFill/>
          </p:spPr>
          <p:txBody>
            <a:bodyPr wrap="square" lIns="68580" tIns="34290" rIns="68580" bIns="34290" rtlCol="0">
              <a:spAutoFit/>
            </a:bodyPr>
            <a:lstStyle/>
            <a:p>
              <a:pPr lvl="0" defTabSz="685165">
                <a:defRPr/>
              </a:pPr>
              <a:r>
                <a:rPr lang="zh-CN" altLang="en-US" kern="0">
                  <a:solidFill>
                    <a:schemeClr val="bg1">
                      <a:lumMod val="65000"/>
                      <a:lumOff val="35000"/>
                    </a:schemeClr>
                  </a:solidFill>
                  <a:cs typeface="+mn-ea"/>
                  <a:sym typeface="+mn-lt"/>
                </a:rPr>
                <a:t>展望未来</a:t>
              </a:r>
            </a:p>
          </p:txBody>
        </p:sp>
      </p:grpSp>
      <p:grpSp>
        <p:nvGrpSpPr>
          <p:cNvPr id="2" name="PA_组合 32"/>
          <p:cNvGrpSpPr/>
          <p:nvPr>
            <p:custDataLst>
              <p:tags r:id="rId4"/>
            </p:custDataLst>
          </p:nvPr>
        </p:nvGrpSpPr>
        <p:grpSpPr>
          <a:xfrm>
            <a:off x="4547424" y="3279857"/>
            <a:ext cx="3081655" cy="487534"/>
            <a:chOff x="4631244" y="2643394"/>
            <a:chExt cx="3081655" cy="487534"/>
          </a:xfrm>
        </p:grpSpPr>
        <p:grpSp>
          <p:nvGrpSpPr>
            <p:cNvPr id="3" name="组合 2"/>
            <p:cNvGrpSpPr/>
            <p:nvPr/>
          </p:nvGrpSpPr>
          <p:grpSpPr>
            <a:xfrm>
              <a:off x="4631244" y="2643394"/>
              <a:ext cx="500458" cy="487104"/>
              <a:chOff x="6242320" y="3641005"/>
              <a:chExt cx="667277" cy="649471"/>
            </a:xfrm>
          </p:grpSpPr>
          <p:sp>
            <p:nvSpPr>
              <p:cNvPr id="4" name="PA_文本框 6"/>
              <p:cNvSpPr txBox="1"/>
              <p:nvPr>
                <p:custDataLst>
                  <p:tags r:id="rId20"/>
                </p:custDataLst>
              </p:nvPr>
            </p:nvSpPr>
            <p:spPr>
              <a:xfrm>
                <a:off x="6327224" y="3641005"/>
                <a:ext cx="582373" cy="491913"/>
              </a:xfrm>
              <a:prstGeom prst="rect">
                <a:avLst/>
              </a:prstGeom>
              <a:noFill/>
            </p:spPr>
            <p:txBody>
              <a:bodyPr vert="horz" wrap="square" lIns="0" tIns="0" rIns="0" bIns="0" rtlCol="0" anchor="ctr">
                <a:spAutoFit/>
              </a:bodyPr>
              <a:lstStyle/>
              <a:p>
                <a:pPr marL="0" marR="0" lvl="0" indent="0" defTabSz="914400" eaLnBrk="1" fontAlgn="auto" latinLnBrk="0" hangingPunct="1">
                  <a:lnSpc>
                    <a:spcPct val="100000"/>
                  </a:lnSpc>
                  <a:spcBef>
                    <a:spcPct val="0"/>
                  </a:spcBef>
                  <a:spcAft>
                    <a:spcPct val="0"/>
                  </a:spcAft>
                  <a:buClrTx/>
                  <a:buSzTx/>
                  <a:buFontTx/>
                  <a:buNone/>
                  <a:defRPr/>
                </a:pPr>
                <a:r>
                  <a:rPr kumimoji="0" lang="en-US" altLang="zh-CN" sz="2400" b="0" i="0" u="none" strike="noStrike" kern="0" cap="none" spc="0" normalizeH="0" baseline="0" noProof="0">
                    <a:ln>
                      <a:noFill/>
                    </a:ln>
                    <a:solidFill>
                      <a:srgbClr val="7CB554"/>
                    </a:solidFill>
                    <a:effectLst/>
                    <a:uLnTx/>
                    <a:uFillTx/>
                    <a:cs typeface="+mn-ea"/>
                    <a:sym typeface="+mn-lt"/>
                  </a:rPr>
                  <a:t>04</a:t>
                </a:r>
                <a:endParaRPr kumimoji="0" lang="zh-CN" altLang="en-US" sz="2400" b="0" i="0" u="none" strike="noStrike" kern="0" cap="none" spc="0" normalizeH="0" baseline="0" noProof="0">
                  <a:ln>
                    <a:noFill/>
                  </a:ln>
                  <a:solidFill>
                    <a:srgbClr val="7CB554"/>
                  </a:solidFill>
                  <a:effectLst/>
                  <a:uLnTx/>
                  <a:uFillTx/>
                  <a:cs typeface="+mn-ea"/>
                  <a:sym typeface="+mn-lt"/>
                </a:endParaRPr>
              </a:p>
            </p:txBody>
          </p:sp>
          <p:sp>
            <p:nvSpPr>
              <p:cNvPr id="5" name="PA_文本框 24"/>
              <p:cNvSpPr txBox="1"/>
              <p:nvPr>
                <p:custDataLst>
                  <p:tags r:id="rId21"/>
                </p:custDataLst>
              </p:nvPr>
            </p:nvSpPr>
            <p:spPr>
              <a:xfrm>
                <a:off x="6242320" y="4045889"/>
                <a:ext cx="667277" cy="244587"/>
              </a:xfrm>
              <a:prstGeom prst="rect">
                <a:avLst/>
              </a:prstGeom>
              <a:noFill/>
            </p:spPr>
            <p:txBody>
              <a:bodyPr wrap="square" rtlCol="0">
                <a:spAutoFit/>
              </a:bodyPr>
              <a:lstStyle/>
              <a:p>
                <a:pPr marL="0" marR="0" lvl="0" indent="0" defTabSz="914400" eaLnBrk="1" fontAlgn="auto" latinLnBrk="0" hangingPunct="1">
                  <a:lnSpc>
                    <a:spcPct val="100000"/>
                  </a:lnSpc>
                  <a:spcBef>
                    <a:spcPct val="0"/>
                  </a:spcBef>
                  <a:spcAft>
                    <a:spcPct val="0"/>
                  </a:spcAft>
                  <a:buClrTx/>
                  <a:buSzTx/>
                  <a:buFontTx/>
                  <a:buNone/>
                  <a:defRPr/>
                </a:pPr>
                <a:r>
                  <a:rPr kumimoji="0" lang="en-US" altLang="zh-CN" sz="600" b="1" i="0" u="none" strike="noStrike" kern="0" cap="none" spc="0" normalizeH="0" baseline="0" noProof="0">
                    <a:ln>
                      <a:noFill/>
                    </a:ln>
                    <a:solidFill>
                      <a:srgbClr val="818181"/>
                    </a:solidFill>
                    <a:effectLst/>
                    <a:uLnTx/>
                    <a:uFillTx/>
                    <a:cs typeface="+mn-ea"/>
                    <a:sym typeface="+mn-lt"/>
                  </a:rPr>
                  <a:t>OPTION</a:t>
                </a:r>
                <a:endParaRPr kumimoji="0" lang="zh-CN" altLang="en-US" sz="600" b="1" i="0" u="none" strike="noStrike" kern="0" cap="none" spc="0" normalizeH="0" baseline="0" noProof="0">
                  <a:ln>
                    <a:noFill/>
                  </a:ln>
                  <a:solidFill>
                    <a:srgbClr val="818181"/>
                  </a:solidFill>
                  <a:effectLst/>
                  <a:uLnTx/>
                  <a:uFillTx/>
                  <a:cs typeface="+mn-ea"/>
                  <a:sym typeface="+mn-lt"/>
                </a:endParaRPr>
              </a:p>
            </p:txBody>
          </p:sp>
        </p:grpSp>
        <p:grpSp>
          <p:nvGrpSpPr>
            <p:cNvPr id="6" name="组合 5"/>
            <p:cNvGrpSpPr/>
            <p:nvPr/>
          </p:nvGrpSpPr>
          <p:grpSpPr>
            <a:xfrm>
              <a:off x="4694924" y="3123785"/>
              <a:ext cx="2484000" cy="7143"/>
              <a:chOff x="6327224" y="1896619"/>
              <a:chExt cx="2624395" cy="9524"/>
            </a:xfrm>
          </p:grpSpPr>
          <p:cxnSp>
            <p:nvCxnSpPr>
              <p:cNvPr id="7" name="PA_直接连接符 36"/>
              <p:cNvCxnSpPr/>
              <p:nvPr>
                <p:custDataLst>
                  <p:tags r:id="rId18"/>
                </p:custDataLst>
              </p:nvPr>
            </p:nvCxnSpPr>
            <p:spPr>
              <a:xfrm>
                <a:off x="6327224" y="1896619"/>
                <a:ext cx="2624395" cy="0"/>
              </a:xfrm>
              <a:prstGeom prst="line">
                <a:avLst/>
              </a:prstGeom>
              <a:noFill/>
              <a:ln w="12700" cap="flat" cmpd="sng" algn="ctr">
                <a:solidFill>
                  <a:srgbClr val="FFFFFF">
                    <a:lumMod val="65000"/>
                  </a:srgbClr>
                </a:solidFill>
                <a:prstDash val="solid"/>
                <a:headEnd type="none"/>
                <a:tailEnd type="none"/>
              </a:ln>
              <a:effectLst/>
            </p:spPr>
          </p:cxnSp>
          <p:cxnSp>
            <p:nvCxnSpPr>
              <p:cNvPr id="8" name="PA_直接连接符 37"/>
              <p:cNvCxnSpPr/>
              <p:nvPr>
                <p:custDataLst>
                  <p:tags r:id="rId19"/>
                </p:custDataLst>
              </p:nvPr>
            </p:nvCxnSpPr>
            <p:spPr>
              <a:xfrm>
                <a:off x="6327224" y="1906143"/>
                <a:ext cx="2624395" cy="0"/>
              </a:xfrm>
              <a:prstGeom prst="line">
                <a:avLst/>
              </a:prstGeom>
              <a:noFill/>
              <a:ln w="12700" cap="flat" cmpd="sng" algn="ctr">
                <a:solidFill>
                  <a:srgbClr val="7CB554"/>
                </a:solidFill>
                <a:prstDash val="solid"/>
                <a:headEnd type="none"/>
                <a:tailEnd type="none"/>
              </a:ln>
              <a:effectLst/>
            </p:spPr>
          </p:cxnSp>
        </p:grpSp>
        <p:sp>
          <p:nvSpPr>
            <p:cNvPr id="9" name="PA_文本框 46"/>
            <p:cNvSpPr txBox="1"/>
            <p:nvPr>
              <p:custDataLst>
                <p:tags r:id="rId17"/>
              </p:custDataLst>
            </p:nvPr>
          </p:nvSpPr>
          <p:spPr>
            <a:xfrm>
              <a:off x="5209094" y="2680025"/>
              <a:ext cx="2503805" cy="400685"/>
            </a:xfrm>
            <a:prstGeom prst="rect">
              <a:avLst/>
            </a:prstGeom>
            <a:noFill/>
          </p:spPr>
          <p:txBody>
            <a:bodyPr wrap="square" lIns="68580" tIns="34290" rIns="68580" bIns="34290" rtlCol="0">
              <a:spAutoFit/>
            </a:bodyPr>
            <a:lstStyle/>
            <a:p>
              <a:pPr marL="0" marR="0" lvl="0" indent="0" defTabSz="914400" eaLnBrk="1" fontAlgn="auto" latinLnBrk="0" hangingPunct="1">
                <a:lnSpc>
                  <a:spcPct val="120000"/>
                </a:lnSpc>
                <a:spcBef>
                  <a:spcPct val="0"/>
                </a:spcBef>
                <a:spcAft>
                  <a:spcPct val="0"/>
                </a:spcAft>
                <a:buClrTx/>
                <a:buSzTx/>
                <a:buFontTx/>
                <a:buNone/>
                <a:defRPr/>
              </a:pPr>
              <a:r>
                <a:rPr lang="zh-CN" altLang="en-US" kern="0">
                  <a:solidFill>
                    <a:schemeClr val="bg1">
                      <a:lumMod val="65000"/>
                      <a:lumOff val="35000"/>
                    </a:schemeClr>
                  </a:solidFill>
                  <a:cs typeface="+mn-ea"/>
                  <a:sym typeface="+mn-lt"/>
                </a:rPr>
                <a:t>团队分工</a:t>
              </a:r>
            </a:p>
          </p:txBody>
        </p:sp>
      </p:grpSp>
      <p:grpSp>
        <p:nvGrpSpPr>
          <p:cNvPr id="10" name="PA_组合 16"/>
          <p:cNvGrpSpPr/>
          <p:nvPr>
            <p:custDataLst>
              <p:tags r:id="rId5"/>
            </p:custDataLst>
          </p:nvPr>
        </p:nvGrpSpPr>
        <p:grpSpPr>
          <a:xfrm>
            <a:off x="4547424" y="1205944"/>
            <a:ext cx="2801620" cy="547947"/>
            <a:chOff x="4631244" y="1185431"/>
            <a:chExt cx="2801620" cy="547947"/>
          </a:xfrm>
        </p:grpSpPr>
        <p:grpSp>
          <p:nvGrpSpPr>
            <p:cNvPr id="11" name="组合 10"/>
            <p:cNvGrpSpPr/>
            <p:nvPr/>
          </p:nvGrpSpPr>
          <p:grpSpPr>
            <a:xfrm>
              <a:off x="4631244" y="1185431"/>
              <a:ext cx="500458" cy="491724"/>
              <a:chOff x="6242320" y="1105992"/>
              <a:chExt cx="667277" cy="655634"/>
            </a:xfrm>
          </p:grpSpPr>
          <p:sp>
            <p:nvSpPr>
              <p:cNvPr id="12" name="PA_文本框 6"/>
              <p:cNvSpPr txBox="1"/>
              <p:nvPr>
                <p:custDataLst>
                  <p:tags r:id="rId15"/>
                </p:custDataLst>
              </p:nvPr>
            </p:nvSpPr>
            <p:spPr>
              <a:xfrm>
                <a:off x="6327224" y="1105992"/>
                <a:ext cx="582373" cy="491915"/>
              </a:xfrm>
              <a:prstGeom prst="rect">
                <a:avLst/>
              </a:prstGeom>
              <a:noFill/>
            </p:spPr>
            <p:txBody>
              <a:bodyPr vert="horz" wrap="square" lIns="0" tIns="0" rIns="0" bIns="0" rtlCol="0" anchor="ctr">
                <a:spAutoFit/>
              </a:bodyPr>
              <a:lstStyle/>
              <a:p>
                <a:pPr marL="0" marR="0" lvl="0" indent="0" defTabSz="914400" eaLnBrk="1" fontAlgn="auto" latinLnBrk="0" hangingPunct="1">
                  <a:lnSpc>
                    <a:spcPct val="100000"/>
                  </a:lnSpc>
                  <a:spcBef>
                    <a:spcPct val="0"/>
                  </a:spcBef>
                  <a:spcAft>
                    <a:spcPct val="0"/>
                  </a:spcAft>
                  <a:buClrTx/>
                  <a:buSzTx/>
                  <a:buFontTx/>
                  <a:buNone/>
                  <a:defRPr/>
                </a:pPr>
                <a:r>
                  <a:rPr kumimoji="0" lang="en-US" altLang="zh-CN" sz="2400" b="0" i="0" u="none" strike="noStrike" kern="0" cap="none" spc="0" normalizeH="0" baseline="0" noProof="0">
                    <a:ln>
                      <a:noFill/>
                    </a:ln>
                    <a:solidFill>
                      <a:srgbClr val="7CB554"/>
                    </a:solidFill>
                    <a:effectLst/>
                    <a:uLnTx/>
                    <a:uFillTx/>
                    <a:cs typeface="+mn-ea"/>
                    <a:sym typeface="+mn-lt"/>
                  </a:rPr>
                  <a:t>01</a:t>
                </a:r>
                <a:endParaRPr kumimoji="0" lang="zh-CN" altLang="en-US" sz="2400" b="0" i="0" u="none" strike="noStrike" kern="0" cap="none" spc="0" normalizeH="0" baseline="0" noProof="0">
                  <a:ln>
                    <a:noFill/>
                  </a:ln>
                  <a:solidFill>
                    <a:srgbClr val="7CB554"/>
                  </a:solidFill>
                  <a:effectLst/>
                  <a:uLnTx/>
                  <a:uFillTx/>
                  <a:cs typeface="+mn-ea"/>
                  <a:sym typeface="+mn-lt"/>
                </a:endParaRPr>
              </a:p>
            </p:txBody>
          </p:sp>
          <p:sp>
            <p:nvSpPr>
              <p:cNvPr id="13" name="PA_文本框 22"/>
              <p:cNvSpPr txBox="1"/>
              <p:nvPr>
                <p:custDataLst>
                  <p:tags r:id="rId16"/>
                </p:custDataLst>
              </p:nvPr>
            </p:nvSpPr>
            <p:spPr>
              <a:xfrm>
                <a:off x="6242320" y="1516939"/>
                <a:ext cx="667277" cy="244687"/>
              </a:xfrm>
              <a:prstGeom prst="rect">
                <a:avLst/>
              </a:prstGeom>
              <a:noFill/>
            </p:spPr>
            <p:txBody>
              <a:bodyPr wrap="square" rtlCol="0">
                <a:spAutoFit/>
              </a:bodyPr>
              <a:lstStyle/>
              <a:p>
                <a:pPr marL="0" marR="0" lvl="0" indent="0" defTabSz="914400" eaLnBrk="1" fontAlgn="auto" latinLnBrk="0" hangingPunct="1">
                  <a:lnSpc>
                    <a:spcPct val="100000"/>
                  </a:lnSpc>
                  <a:spcBef>
                    <a:spcPct val="0"/>
                  </a:spcBef>
                  <a:spcAft>
                    <a:spcPct val="0"/>
                  </a:spcAft>
                  <a:buClrTx/>
                  <a:buSzTx/>
                  <a:buFontTx/>
                  <a:buNone/>
                  <a:defRPr/>
                </a:pPr>
                <a:r>
                  <a:rPr kumimoji="0" lang="en-US" altLang="zh-CN" sz="600" b="1" i="0" u="none" strike="noStrike" kern="0" cap="none" spc="0" normalizeH="0" baseline="0" noProof="0">
                    <a:ln>
                      <a:noFill/>
                    </a:ln>
                    <a:solidFill>
                      <a:srgbClr val="818181"/>
                    </a:solidFill>
                    <a:effectLst/>
                    <a:uLnTx/>
                    <a:uFillTx/>
                    <a:cs typeface="+mn-ea"/>
                    <a:sym typeface="+mn-lt"/>
                  </a:rPr>
                  <a:t>OPTION</a:t>
                </a:r>
                <a:endParaRPr kumimoji="0" lang="zh-CN" altLang="en-US" sz="600" b="1" i="0" u="none" strike="noStrike" kern="0" cap="none" spc="0" normalizeH="0" baseline="0" noProof="0">
                  <a:ln>
                    <a:noFill/>
                  </a:ln>
                  <a:solidFill>
                    <a:srgbClr val="818181"/>
                  </a:solidFill>
                  <a:effectLst/>
                  <a:uLnTx/>
                  <a:uFillTx/>
                  <a:cs typeface="+mn-ea"/>
                  <a:sym typeface="+mn-lt"/>
                </a:endParaRPr>
              </a:p>
            </p:txBody>
          </p:sp>
        </p:grpSp>
        <p:grpSp>
          <p:nvGrpSpPr>
            <p:cNvPr id="14" name="组合 13"/>
            <p:cNvGrpSpPr/>
            <p:nvPr/>
          </p:nvGrpSpPr>
          <p:grpSpPr>
            <a:xfrm>
              <a:off x="4694924" y="1726235"/>
              <a:ext cx="2484000" cy="7143"/>
              <a:chOff x="6327224" y="1896619"/>
              <a:chExt cx="2624395" cy="9524"/>
            </a:xfrm>
          </p:grpSpPr>
          <p:cxnSp>
            <p:nvCxnSpPr>
              <p:cNvPr id="15" name="PA_直接连接符 20"/>
              <p:cNvCxnSpPr/>
              <p:nvPr>
                <p:custDataLst>
                  <p:tags r:id="rId13"/>
                </p:custDataLst>
              </p:nvPr>
            </p:nvCxnSpPr>
            <p:spPr>
              <a:xfrm>
                <a:off x="6327224" y="1896619"/>
                <a:ext cx="2624395" cy="0"/>
              </a:xfrm>
              <a:prstGeom prst="line">
                <a:avLst/>
              </a:prstGeom>
              <a:noFill/>
              <a:ln w="12700" cap="flat" cmpd="sng" algn="ctr">
                <a:solidFill>
                  <a:srgbClr val="FFFFFF">
                    <a:lumMod val="65000"/>
                  </a:srgbClr>
                </a:solidFill>
                <a:prstDash val="solid"/>
                <a:headEnd type="none"/>
                <a:tailEnd type="none"/>
              </a:ln>
              <a:effectLst/>
            </p:spPr>
          </p:cxnSp>
          <p:cxnSp>
            <p:nvCxnSpPr>
              <p:cNvPr id="16" name="PA_直接连接符 21"/>
              <p:cNvCxnSpPr/>
              <p:nvPr>
                <p:custDataLst>
                  <p:tags r:id="rId14"/>
                </p:custDataLst>
              </p:nvPr>
            </p:nvCxnSpPr>
            <p:spPr>
              <a:xfrm>
                <a:off x="6327224" y="1906143"/>
                <a:ext cx="2624395" cy="0"/>
              </a:xfrm>
              <a:prstGeom prst="line">
                <a:avLst/>
              </a:prstGeom>
              <a:noFill/>
              <a:ln w="12700" cap="flat" cmpd="sng" algn="ctr">
                <a:solidFill>
                  <a:srgbClr val="7CB554"/>
                </a:solidFill>
                <a:prstDash val="solid"/>
                <a:headEnd type="none"/>
                <a:tailEnd type="none"/>
              </a:ln>
              <a:effectLst/>
            </p:spPr>
          </p:cxnSp>
        </p:grpSp>
        <p:sp>
          <p:nvSpPr>
            <p:cNvPr id="17" name="PA_文本框 44"/>
            <p:cNvSpPr txBox="1"/>
            <p:nvPr>
              <p:custDataLst>
                <p:tags r:id="rId12"/>
              </p:custDataLst>
            </p:nvPr>
          </p:nvSpPr>
          <p:spPr>
            <a:xfrm>
              <a:off x="5210364" y="1270957"/>
              <a:ext cx="2222500" cy="345440"/>
            </a:xfrm>
            <a:prstGeom prst="rect">
              <a:avLst/>
            </a:prstGeom>
            <a:noFill/>
          </p:spPr>
          <p:txBody>
            <a:bodyPr wrap="square" lIns="68580" tIns="34290" rIns="68580" bIns="34290" rtlCol="0">
              <a:spAutoFit/>
            </a:bodyPr>
            <a:lstStyle/>
            <a:p>
              <a:pPr lvl="0" defTabSz="685165">
                <a:defRPr/>
              </a:pPr>
              <a:r>
                <a:rPr lang="zh-CN" altLang="en-US" kern="0">
                  <a:solidFill>
                    <a:schemeClr val="bg1">
                      <a:lumMod val="65000"/>
                      <a:lumOff val="35000"/>
                    </a:schemeClr>
                  </a:solidFill>
                  <a:cs typeface="+mn-ea"/>
                  <a:sym typeface="+mn-lt"/>
                </a:rPr>
                <a:t>行业背景</a:t>
              </a:r>
            </a:p>
          </p:txBody>
        </p:sp>
      </p:grpSp>
      <p:grpSp>
        <p:nvGrpSpPr>
          <p:cNvPr id="18" name="PA_组合 16"/>
          <p:cNvGrpSpPr/>
          <p:nvPr>
            <p:custDataLst>
              <p:tags r:id="rId6"/>
            </p:custDataLst>
          </p:nvPr>
        </p:nvGrpSpPr>
        <p:grpSpPr>
          <a:xfrm>
            <a:off x="4548694" y="2572464"/>
            <a:ext cx="2801620" cy="547947"/>
            <a:chOff x="4631244" y="1185431"/>
            <a:chExt cx="2801620" cy="547947"/>
          </a:xfrm>
        </p:grpSpPr>
        <p:grpSp>
          <p:nvGrpSpPr>
            <p:cNvPr id="19" name="组合 18"/>
            <p:cNvGrpSpPr/>
            <p:nvPr/>
          </p:nvGrpSpPr>
          <p:grpSpPr>
            <a:xfrm>
              <a:off x="4631244" y="1185431"/>
              <a:ext cx="500458" cy="491724"/>
              <a:chOff x="6242320" y="1105992"/>
              <a:chExt cx="667277" cy="655634"/>
            </a:xfrm>
          </p:grpSpPr>
          <p:sp>
            <p:nvSpPr>
              <p:cNvPr id="20" name="PA_文本框 6"/>
              <p:cNvSpPr txBox="1"/>
              <p:nvPr>
                <p:custDataLst>
                  <p:tags r:id="rId10"/>
                </p:custDataLst>
              </p:nvPr>
            </p:nvSpPr>
            <p:spPr>
              <a:xfrm>
                <a:off x="6327224" y="1105992"/>
                <a:ext cx="582373" cy="491915"/>
              </a:xfrm>
              <a:prstGeom prst="rect">
                <a:avLst/>
              </a:prstGeom>
              <a:noFill/>
            </p:spPr>
            <p:txBody>
              <a:bodyPr vert="horz" wrap="square" lIns="0" tIns="0" rIns="0" bIns="0" rtlCol="0" anchor="ctr">
                <a:spAutoFit/>
              </a:bodyPr>
              <a:lstStyle/>
              <a:p>
                <a:pPr marL="0" marR="0" lvl="0" indent="0" defTabSz="914400" eaLnBrk="1" fontAlgn="auto" latinLnBrk="0" hangingPunct="1">
                  <a:lnSpc>
                    <a:spcPct val="100000"/>
                  </a:lnSpc>
                  <a:spcBef>
                    <a:spcPct val="0"/>
                  </a:spcBef>
                  <a:spcAft>
                    <a:spcPct val="0"/>
                  </a:spcAft>
                  <a:buClrTx/>
                  <a:buSzTx/>
                  <a:buFontTx/>
                  <a:buNone/>
                  <a:defRPr/>
                </a:pPr>
                <a:r>
                  <a:rPr kumimoji="0" lang="en-US" altLang="zh-CN" sz="2400" b="0" i="0" u="none" strike="noStrike" kern="0" cap="none" spc="0" normalizeH="0" baseline="0" noProof="0">
                    <a:ln>
                      <a:noFill/>
                    </a:ln>
                    <a:solidFill>
                      <a:srgbClr val="7CB554"/>
                    </a:solidFill>
                    <a:effectLst/>
                    <a:uLnTx/>
                    <a:uFillTx/>
                    <a:cs typeface="+mn-ea"/>
                    <a:sym typeface="+mn-lt"/>
                  </a:rPr>
                  <a:t>03</a:t>
                </a:r>
                <a:endParaRPr kumimoji="0" lang="zh-CN" altLang="en-US" sz="2400" b="0" i="0" u="none" strike="noStrike" kern="0" cap="none" spc="0" normalizeH="0" baseline="0" noProof="0">
                  <a:ln>
                    <a:noFill/>
                  </a:ln>
                  <a:solidFill>
                    <a:srgbClr val="7CB554"/>
                  </a:solidFill>
                  <a:effectLst/>
                  <a:uLnTx/>
                  <a:uFillTx/>
                  <a:cs typeface="+mn-ea"/>
                  <a:sym typeface="+mn-lt"/>
                </a:endParaRPr>
              </a:p>
            </p:txBody>
          </p:sp>
          <p:sp>
            <p:nvSpPr>
              <p:cNvPr id="21" name="PA_文本框 22"/>
              <p:cNvSpPr txBox="1"/>
              <p:nvPr>
                <p:custDataLst>
                  <p:tags r:id="rId11"/>
                </p:custDataLst>
              </p:nvPr>
            </p:nvSpPr>
            <p:spPr>
              <a:xfrm>
                <a:off x="6242320" y="1516939"/>
                <a:ext cx="667277" cy="244687"/>
              </a:xfrm>
              <a:prstGeom prst="rect">
                <a:avLst/>
              </a:prstGeom>
              <a:noFill/>
            </p:spPr>
            <p:txBody>
              <a:bodyPr wrap="square" rtlCol="0">
                <a:spAutoFit/>
              </a:bodyPr>
              <a:lstStyle/>
              <a:p>
                <a:pPr marL="0" marR="0" lvl="0" indent="0" defTabSz="914400" eaLnBrk="1" fontAlgn="auto" latinLnBrk="0" hangingPunct="1">
                  <a:lnSpc>
                    <a:spcPct val="100000"/>
                  </a:lnSpc>
                  <a:spcBef>
                    <a:spcPct val="0"/>
                  </a:spcBef>
                  <a:spcAft>
                    <a:spcPct val="0"/>
                  </a:spcAft>
                  <a:buClrTx/>
                  <a:buSzTx/>
                  <a:buFontTx/>
                  <a:buNone/>
                  <a:defRPr/>
                </a:pPr>
                <a:r>
                  <a:rPr kumimoji="0" lang="en-US" altLang="zh-CN" sz="600" b="1" i="0" u="none" strike="noStrike" kern="0" cap="none" spc="0" normalizeH="0" baseline="0" noProof="0">
                    <a:ln>
                      <a:noFill/>
                    </a:ln>
                    <a:solidFill>
                      <a:srgbClr val="818181"/>
                    </a:solidFill>
                    <a:effectLst/>
                    <a:uLnTx/>
                    <a:uFillTx/>
                    <a:cs typeface="+mn-ea"/>
                    <a:sym typeface="+mn-lt"/>
                  </a:rPr>
                  <a:t>OPTION</a:t>
                </a:r>
                <a:endParaRPr kumimoji="0" lang="zh-CN" altLang="en-US" sz="600" b="1" i="0" u="none" strike="noStrike" kern="0" cap="none" spc="0" normalizeH="0" baseline="0" noProof="0">
                  <a:ln>
                    <a:noFill/>
                  </a:ln>
                  <a:solidFill>
                    <a:srgbClr val="818181"/>
                  </a:solidFill>
                  <a:effectLst/>
                  <a:uLnTx/>
                  <a:uFillTx/>
                  <a:cs typeface="+mn-ea"/>
                  <a:sym typeface="+mn-lt"/>
                </a:endParaRPr>
              </a:p>
            </p:txBody>
          </p:sp>
        </p:grpSp>
        <p:grpSp>
          <p:nvGrpSpPr>
            <p:cNvPr id="22" name="组合 21"/>
            <p:cNvGrpSpPr/>
            <p:nvPr/>
          </p:nvGrpSpPr>
          <p:grpSpPr>
            <a:xfrm>
              <a:off x="4694924" y="1726235"/>
              <a:ext cx="2484000" cy="7143"/>
              <a:chOff x="6327224" y="1896619"/>
              <a:chExt cx="2624395" cy="9524"/>
            </a:xfrm>
          </p:grpSpPr>
          <p:cxnSp>
            <p:nvCxnSpPr>
              <p:cNvPr id="23" name="PA_直接连接符 20"/>
              <p:cNvCxnSpPr/>
              <p:nvPr>
                <p:custDataLst>
                  <p:tags r:id="rId8"/>
                </p:custDataLst>
              </p:nvPr>
            </p:nvCxnSpPr>
            <p:spPr>
              <a:xfrm>
                <a:off x="6327224" y="1896619"/>
                <a:ext cx="2624395" cy="0"/>
              </a:xfrm>
              <a:prstGeom prst="line">
                <a:avLst/>
              </a:prstGeom>
              <a:noFill/>
              <a:ln w="12700" cap="flat" cmpd="sng" algn="ctr">
                <a:solidFill>
                  <a:srgbClr val="FFFFFF">
                    <a:lumMod val="65000"/>
                  </a:srgbClr>
                </a:solidFill>
                <a:prstDash val="solid"/>
                <a:headEnd type="none"/>
                <a:tailEnd type="none"/>
              </a:ln>
              <a:effectLst/>
            </p:spPr>
          </p:cxnSp>
          <p:cxnSp>
            <p:nvCxnSpPr>
              <p:cNvPr id="24" name="PA_直接连接符 21"/>
              <p:cNvCxnSpPr/>
              <p:nvPr>
                <p:custDataLst>
                  <p:tags r:id="rId9"/>
                </p:custDataLst>
              </p:nvPr>
            </p:nvCxnSpPr>
            <p:spPr>
              <a:xfrm>
                <a:off x="6327224" y="1906143"/>
                <a:ext cx="2624395" cy="0"/>
              </a:xfrm>
              <a:prstGeom prst="line">
                <a:avLst/>
              </a:prstGeom>
              <a:noFill/>
              <a:ln w="12700" cap="flat" cmpd="sng" algn="ctr">
                <a:solidFill>
                  <a:srgbClr val="7CB554"/>
                </a:solidFill>
                <a:prstDash val="solid"/>
                <a:headEnd type="none"/>
                <a:tailEnd type="none"/>
              </a:ln>
              <a:effectLst/>
            </p:spPr>
          </p:cxnSp>
        </p:grpSp>
        <p:sp>
          <p:nvSpPr>
            <p:cNvPr id="25" name="PA_文本框 44"/>
            <p:cNvSpPr txBox="1"/>
            <p:nvPr>
              <p:custDataLst>
                <p:tags r:id="rId7"/>
              </p:custDataLst>
            </p:nvPr>
          </p:nvSpPr>
          <p:spPr>
            <a:xfrm>
              <a:off x="5210364" y="1270957"/>
              <a:ext cx="2222500" cy="345440"/>
            </a:xfrm>
            <a:prstGeom prst="rect">
              <a:avLst/>
            </a:prstGeom>
            <a:noFill/>
          </p:spPr>
          <p:txBody>
            <a:bodyPr wrap="square" lIns="68580" tIns="34290" rIns="68580" bIns="34290" rtlCol="0">
              <a:spAutoFit/>
            </a:bodyPr>
            <a:lstStyle/>
            <a:p>
              <a:pPr lvl="0" defTabSz="685165">
                <a:defRPr/>
              </a:pPr>
              <a:r>
                <a:rPr lang="zh-CN" altLang="en-US" kern="0">
                  <a:solidFill>
                    <a:schemeClr val="bg1">
                      <a:lumMod val="65000"/>
                      <a:lumOff val="35000"/>
                    </a:schemeClr>
                  </a:solidFill>
                  <a:cs typeface="+mn-ea"/>
                  <a:sym typeface="+mn-lt"/>
                </a:rPr>
                <a:t>作品设计</a:t>
              </a:r>
            </a:p>
          </p:txBody>
        </p:sp>
      </p:grpSp>
      <p:pic>
        <p:nvPicPr>
          <p:cNvPr id="16386" name="图片 1"/>
          <p:cNvPicPr>
            <a:picLocks noChangeAspect="1"/>
          </p:cNvPicPr>
          <p:nvPr/>
        </p:nvPicPr>
        <p:blipFill>
          <a:blip r:embed="rId34"/>
          <a:stretch>
            <a:fillRect/>
          </a:stretch>
        </p:blipFill>
        <p:spPr>
          <a:xfrm>
            <a:off x="855980" y="1133475"/>
            <a:ext cx="2857500" cy="3125788"/>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699" advTm="255">
        <p:fade/>
      </p:transition>
    </mc:Choice>
    <mc:Fallback xmlns="">
      <p:transition spd="med" advTm="255">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60"/>
          <p:cNvSpPr/>
          <p:nvPr/>
        </p:nvSpPr>
        <p:spPr>
          <a:xfrm>
            <a:off x="266700" y="239713"/>
            <a:ext cx="49213" cy="423863"/>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Arial" panose="020B0604020202020204"/>
              <a:ea typeface="微软雅黑" panose="020B0503020204020204" charset="-122"/>
              <a:sym typeface="Arial" panose="020B0604020202020204"/>
            </a:endParaRPr>
          </a:p>
        </p:txBody>
      </p:sp>
      <p:sp>
        <p:nvSpPr>
          <p:cNvPr id="62" name="文本框 61"/>
          <p:cNvSpPr txBox="1"/>
          <p:nvPr/>
        </p:nvSpPr>
        <p:spPr>
          <a:xfrm>
            <a:off x="354013" y="293370"/>
            <a:ext cx="2716213" cy="36830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mn-cs"/>
                <a:sym typeface="Arial" panose="020B0604020202020204"/>
              </a:rPr>
              <a:t>核心技术五</a:t>
            </a:r>
          </a:p>
        </p:txBody>
      </p:sp>
      <p:cxnSp>
        <p:nvCxnSpPr>
          <p:cNvPr id="64" name="直接连接符 63"/>
          <p:cNvCxnSpPr/>
          <p:nvPr/>
        </p:nvCxnSpPr>
        <p:spPr>
          <a:xfrm>
            <a:off x="266700" y="731838"/>
            <a:ext cx="8423275"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 name="Group 9"/>
          <p:cNvGrpSpPr/>
          <p:nvPr/>
        </p:nvGrpSpPr>
        <p:grpSpPr>
          <a:xfrm>
            <a:off x="351036" y="953700"/>
            <a:ext cx="341147" cy="490299"/>
            <a:chOff x="-3175" y="-3175"/>
            <a:chExt cx="341313" cy="490538"/>
          </a:xfrm>
          <a:solidFill>
            <a:schemeClr val="bg1"/>
          </a:solidFill>
        </p:grpSpPr>
        <p:sp>
          <p:nvSpPr>
            <p:cNvPr id="4" name="Freeform 16"/>
            <p:cNvSpPr>
              <a:spLocks noEditPoints="1"/>
            </p:cNvSpPr>
            <p:nvPr/>
          </p:nvSpPr>
          <p:spPr>
            <a:xfrm>
              <a:off x="-3175" y="-3175"/>
              <a:ext cx="341313" cy="490538"/>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4 w 88"/>
                <a:gd name="T15" fmla="*/ 109 h 128"/>
                <a:gd name="T16" fmla="*/ 35 w 88"/>
                <a:gd name="T17" fmla="*/ 111 h 128"/>
                <a:gd name="T18" fmla="*/ 32 w 88"/>
                <a:gd name="T19" fmla="*/ 104 h 128"/>
                <a:gd name="T20" fmla="*/ 32 w 88"/>
                <a:gd name="T21" fmla="*/ 103 h 128"/>
                <a:gd name="T22" fmla="*/ 57 w 88"/>
                <a:gd name="T23" fmla="*/ 100 h 128"/>
                <a:gd name="T24" fmla="*/ 56 w 88"/>
                <a:gd name="T25" fmla="*/ 104 h 128"/>
                <a:gd name="T26" fmla="*/ 54 w 88"/>
                <a:gd name="T27" fmla="*/ 109 h 128"/>
                <a:gd name="T28" fmla="*/ 31 w 88"/>
                <a:gd name="T29" fmla="*/ 100 h 128"/>
                <a:gd name="T30" fmla="*/ 28 w 88"/>
                <a:gd name="T31" fmla="*/ 92 h 128"/>
                <a:gd name="T32" fmla="*/ 60 w 88"/>
                <a:gd name="T33" fmla="*/ 92 h 128"/>
                <a:gd name="T34" fmla="*/ 58 w 88"/>
                <a:gd name="T35" fmla="*/ 96 h 128"/>
                <a:gd name="T36" fmla="*/ 31 w 88"/>
                <a:gd name="T37" fmla="*/ 100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5 w 88"/>
                <a:gd name="T49" fmla="*/ 84 h 128"/>
                <a:gd name="T50" fmla="*/ 19 w 88"/>
                <a:gd name="T51" fmla="*/ 71 h 128"/>
                <a:gd name="T52" fmla="*/ 8 w 88"/>
                <a:gd name="T53" fmla="*/ 44 h 128"/>
                <a:gd name="T54" fmla="*/ 44 w 88"/>
                <a:gd name="T55" fmla="*/ 8 h 128"/>
                <a:gd name="T56" fmla="*/ 80 w 88"/>
                <a:gd name="T57" fmla="*/ 44 h 128"/>
                <a:gd name="T58" fmla="*/ 69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20"/>
                    <a:pt x="0" y="44"/>
                  </a:cubicBezTo>
                  <a:cubicBezTo>
                    <a:pt x="0" y="60"/>
                    <a:pt x="15" y="77"/>
                    <a:pt x="20" y="92"/>
                  </a:cubicBezTo>
                  <a:cubicBezTo>
                    <a:pt x="28" y="115"/>
                    <a:pt x="27" y="128"/>
                    <a:pt x="44" y="128"/>
                  </a:cubicBezTo>
                  <a:cubicBezTo>
                    <a:pt x="61" y="128"/>
                    <a:pt x="60" y="115"/>
                    <a:pt x="68" y="92"/>
                  </a:cubicBezTo>
                  <a:cubicBezTo>
                    <a:pt x="73" y="77"/>
                    <a:pt x="88" y="60"/>
                    <a:pt x="88" y="44"/>
                  </a:cubicBezTo>
                  <a:cubicBezTo>
                    <a:pt x="88" y="20"/>
                    <a:pt x="68" y="0"/>
                    <a:pt x="44" y="0"/>
                  </a:cubicBezTo>
                  <a:close/>
                  <a:moveTo>
                    <a:pt x="54" y="109"/>
                  </a:moveTo>
                  <a:cubicBezTo>
                    <a:pt x="35" y="111"/>
                    <a:pt x="35" y="111"/>
                    <a:pt x="35" y="111"/>
                  </a:cubicBezTo>
                  <a:cubicBezTo>
                    <a:pt x="34" y="109"/>
                    <a:pt x="33" y="107"/>
                    <a:pt x="32" y="104"/>
                  </a:cubicBezTo>
                  <a:cubicBezTo>
                    <a:pt x="32" y="104"/>
                    <a:pt x="32" y="104"/>
                    <a:pt x="32" y="103"/>
                  </a:cubicBezTo>
                  <a:cubicBezTo>
                    <a:pt x="57" y="100"/>
                    <a:pt x="57" y="100"/>
                    <a:pt x="57" y="100"/>
                  </a:cubicBezTo>
                  <a:cubicBezTo>
                    <a:pt x="57" y="102"/>
                    <a:pt x="56" y="103"/>
                    <a:pt x="56" y="104"/>
                  </a:cubicBezTo>
                  <a:cubicBezTo>
                    <a:pt x="55" y="106"/>
                    <a:pt x="55" y="107"/>
                    <a:pt x="54" y="109"/>
                  </a:cubicBezTo>
                  <a:close/>
                  <a:moveTo>
                    <a:pt x="31" y="100"/>
                  </a:moveTo>
                  <a:cubicBezTo>
                    <a:pt x="30" y="97"/>
                    <a:pt x="29" y="95"/>
                    <a:pt x="28" y="92"/>
                  </a:cubicBezTo>
                  <a:cubicBezTo>
                    <a:pt x="60" y="92"/>
                    <a:pt x="60" y="92"/>
                    <a:pt x="60" y="92"/>
                  </a:cubicBezTo>
                  <a:cubicBezTo>
                    <a:pt x="59" y="93"/>
                    <a:pt x="59" y="95"/>
                    <a:pt x="58" y="96"/>
                  </a:cubicBezTo>
                  <a:lnTo>
                    <a:pt x="31" y="100"/>
                  </a:lnTo>
                  <a:close/>
                  <a:moveTo>
                    <a:pt x="44" y="120"/>
                  </a:moveTo>
                  <a:cubicBezTo>
                    <a:pt x="40" y="120"/>
                    <a:pt x="38" y="120"/>
                    <a:pt x="36" y="115"/>
                  </a:cubicBezTo>
                  <a:cubicBezTo>
                    <a:pt x="53" y="113"/>
                    <a:pt x="53" y="113"/>
                    <a:pt x="53" y="113"/>
                  </a:cubicBezTo>
                  <a:cubicBezTo>
                    <a:pt x="51" y="119"/>
                    <a:pt x="49" y="120"/>
                    <a:pt x="44" y="120"/>
                  </a:cubicBezTo>
                  <a:close/>
                  <a:moveTo>
                    <a:pt x="63" y="84"/>
                  </a:moveTo>
                  <a:cubicBezTo>
                    <a:pt x="25" y="84"/>
                    <a:pt x="25" y="84"/>
                    <a:pt x="25" y="84"/>
                  </a:cubicBezTo>
                  <a:cubicBezTo>
                    <a:pt x="23" y="80"/>
                    <a:pt x="21" y="75"/>
                    <a:pt x="19" y="71"/>
                  </a:cubicBezTo>
                  <a:cubicBezTo>
                    <a:pt x="13" y="62"/>
                    <a:pt x="8" y="52"/>
                    <a:pt x="8" y="44"/>
                  </a:cubicBezTo>
                  <a:cubicBezTo>
                    <a:pt x="8" y="24"/>
                    <a:pt x="24" y="8"/>
                    <a:pt x="44" y="8"/>
                  </a:cubicBezTo>
                  <a:cubicBezTo>
                    <a:pt x="64" y="8"/>
                    <a:pt x="80" y="24"/>
                    <a:pt x="80" y="44"/>
                  </a:cubicBezTo>
                  <a:cubicBezTo>
                    <a:pt x="80" y="52"/>
                    <a:pt x="75" y="62"/>
                    <a:pt x="69" y="71"/>
                  </a:cubicBezTo>
                  <a:cubicBezTo>
                    <a:pt x="67" y="75"/>
                    <a:pt x="65" y="80"/>
                    <a:pt x="63"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cs typeface="+mn-ea"/>
                <a:sym typeface="+mn-lt"/>
              </a:endParaRPr>
            </a:p>
          </p:txBody>
        </p:sp>
        <p:sp>
          <p:nvSpPr>
            <p:cNvPr id="6" name="Freeform 17"/>
            <p:cNvSpPr/>
            <p:nvPr/>
          </p:nvSpPr>
          <p:spPr>
            <a:xfrm>
              <a:off x="73025" y="73025"/>
              <a:ext cx="101600" cy="100013"/>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cs typeface="+mn-ea"/>
                <a:sym typeface="+mn-lt"/>
              </a:endParaRPr>
            </a:p>
          </p:txBody>
        </p:sp>
      </p:grpSp>
      <p:sp>
        <p:nvSpPr>
          <p:cNvPr id="19" name="Text Box 10"/>
          <p:cNvSpPr txBox="1">
            <a:spLocks noChangeArrowheads="1"/>
          </p:cNvSpPr>
          <p:nvPr/>
        </p:nvSpPr>
        <p:spPr bwMode="auto">
          <a:xfrm>
            <a:off x="624840" y="928370"/>
            <a:ext cx="1543050" cy="436880"/>
          </a:xfrm>
          <a:prstGeom prst="rect">
            <a:avLst/>
          </a:prstGeom>
          <a:noFill/>
          <a:ln w="9525">
            <a:noFill/>
            <a:miter lim="800000"/>
          </a:ln>
        </p:spPr>
        <p:txBody>
          <a:bodyPr wrap="square" lIns="45720" tIns="22860" rIns="45720" bIns="22860">
            <a:noAutofit/>
          </a:bodyPr>
          <a:lstStyle/>
          <a:p>
            <a:pPr marL="0" marR="0" lvl="0" indent="0" algn="ctr" defTabSz="685800" rtl="0" eaLnBrk="1" fontAlgn="auto" latinLnBrk="0" hangingPunct="1">
              <a:lnSpc>
                <a:spcPct val="150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mn-cs"/>
                <a:sym typeface="Arial" panose="020B0604020202020204"/>
              </a:rPr>
              <a:t>云端服务</a:t>
            </a:r>
          </a:p>
        </p:txBody>
      </p:sp>
      <p:sp>
        <p:nvSpPr>
          <p:cNvPr id="82" name="PA_文本框 81"/>
          <p:cNvSpPr txBox="1"/>
          <p:nvPr>
            <p:custDataLst>
              <p:tags r:id="rId1"/>
            </p:custDataLst>
          </p:nvPr>
        </p:nvSpPr>
        <p:spPr>
          <a:xfrm>
            <a:off x="528750" y="2278961"/>
            <a:ext cx="2491540" cy="2361565"/>
          </a:xfrm>
          <a:prstGeom prst="rect">
            <a:avLst/>
          </a:prstGeom>
          <a:noFill/>
        </p:spPr>
        <p:txBody>
          <a:bodyPr wrap="square" lIns="91472" tIns="45736" rIns="91472" bIns="45736" rtlCol="0">
            <a:noAutofit/>
          </a:bodyPr>
          <a:lstStyle/>
          <a:p>
            <a:pPr marR="0" lvl="0" indent="0" algn="l" defTabSz="914400" rtl="0" fontAlgn="base">
              <a:lnSpc>
                <a:spcPct val="150000"/>
              </a:lnSpc>
              <a:spcBef>
                <a:spcPct val="0"/>
              </a:spcBef>
              <a:spcAft>
                <a:spcPct val="0"/>
              </a:spcAft>
              <a:buClrTx/>
              <a:buSzTx/>
              <a:buFontTx/>
              <a:buNone/>
              <a:defRPr/>
            </a:pPr>
            <a:r>
              <a:rPr kumimoji="0" lang="zh-CN" altLang="en-US" sz="1000" b="0" i="0" u="none" strike="noStrike" kern="1200" cap="none" spc="0" normalizeH="0" baseline="0" noProof="0" dirty="0">
                <a:ln>
                  <a:noFill/>
                </a:ln>
                <a:solidFill>
                  <a:schemeClr val="bg1">
                    <a:lumMod val="65000"/>
                    <a:lumOff val="35000"/>
                  </a:schemeClr>
                </a:solidFill>
                <a:effectLst/>
                <a:uLnTx/>
                <a:uFillTx/>
                <a:latin typeface="微软雅黑" panose="020B0503020204020204" charset="-122"/>
                <a:ea typeface="微软雅黑" panose="020B0503020204020204" charset="-122"/>
                <a:cs typeface="+mn-ea"/>
                <a:sym typeface="+mn-lt"/>
              </a:rPr>
              <a:t>  </a:t>
            </a:r>
            <a:r>
              <a:rPr kumimoji="0" lang="zh-CN" altLang="en-US" sz="1200" b="0" i="0" u="none" strike="noStrike" kern="1200" cap="none" spc="0" normalizeH="0" baseline="0" noProof="0" dirty="0">
                <a:ln>
                  <a:noFill/>
                </a:ln>
                <a:solidFill>
                  <a:schemeClr val="bg1">
                    <a:lumMod val="65000"/>
                    <a:lumOff val="35000"/>
                  </a:schemeClr>
                </a:solidFill>
                <a:effectLst/>
                <a:uLnTx/>
                <a:uFillTx/>
                <a:latin typeface="微软雅黑" panose="020B0503020204020204" charset="-122"/>
                <a:ea typeface="微软雅黑" panose="020B0503020204020204" charset="-122"/>
                <a:cs typeface="+mn-ea"/>
                <a:sym typeface="+mn-lt"/>
              </a:rPr>
              <a:t>   云端服务系统由本地云服务和远程云服务双服务组成，可实现</a:t>
            </a:r>
            <a:r>
              <a:rPr kumimoji="0" lang="zh-CN" altLang="en-US" sz="1200" b="1" i="0" u="none" strike="noStrike" kern="1200" cap="none" spc="0" normalizeH="0" baseline="0" noProof="0" dirty="0">
                <a:ln>
                  <a:noFill/>
                </a:ln>
                <a:solidFill>
                  <a:schemeClr val="bg1">
                    <a:lumMod val="65000"/>
                    <a:lumOff val="35000"/>
                  </a:schemeClr>
                </a:solidFill>
                <a:effectLst/>
                <a:uLnTx/>
                <a:uFillTx/>
                <a:latin typeface="微软雅黑" panose="020B0503020204020204" charset="-122"/>
                <a:ea typeface="微软雅黑" panose="020B0503020204020204" charset="-122"/>
                <a:cs typeface="+mn-ea"/>
                <a:sym typeface="+mn-lt"/>
              </a:rPr>
              <a:t>远程管理，远程查看、远程控制</a:t>
            </a:r>
            <a:r>
              <a:rPr kumimoji="0" lang="zh-CN" altLang="en-US" sz="1200" b="0" i="0" u="none" strike="noStrike" kern="1200" cap="none" spc="0" normalizeH="0" baseline="0" noProof="0" dirty="0">
                <a:ln>
                  <a:noFill/>
                </a:ln>
                <a:solidFill>
                  <a:schemeClr val="bg1">
                    <a:lumMod val="65000"/>
                    <a:lumOff val="35000"/>
                  </a:schemeClr>
                </a:solidFill>
                <a:effectLst/>
                <a:uLnTx/>
                <a:uFillTx/>
                <a:latin typeface="微软雅黑" panose="020B0503020204020204" charset="-122"/>
                <a:ea typeface="微软雅黑" panose="020B0503020204020204" charset="-122"/>
                <a:cs typeface="+mn-ea"/>
                <a:sym typeface="+mn-lt"/>
              </a:rPr>
              <a:t>，用户可在</a:t>
            </a:r>
            <a:r>
              <a:rPr kumimoji="0" lang="en-US" altLang="zh-CN" sz="1200" b="1" i="0" u="none" strike="noStrike" kern="1200" cap="none" spc="0" normalizeH="0" baseline="0" noProof="0" dirty="0">
                <a:ln>
                  <a:noFill/>
                </a:ln>
                <a:solidFill>
                  <a:schemeClr val="bg1">
                    <a:lumMod val="65000"/>
                    <a:lumOff val="35000"/>
                  </a:schemeClr>
                </a:solidFill>
                <a:effectLst/>
                <a:uLnTx/>
                <a:uFillTx/>
                <a:latin typeface="微软雅黑" panose="020B0503020204020204" charset="-122"/>
                <a:ea typeface="微软雅黑" panose="020B0503020204020204" charset="-122"/>
                <a:cs typeface="+mn-ea"/>
                <a:sym typeface="+mn-lt"/>
              </a:rPr>
              <a:t>Web</a:t>
            </a:r>
            <a:r>
              <a:rPr kumimoji="0" lang="zh-CN" altLang="en-US" sz="1200" b="0" i="0" u="none" strike="noStrike" kern="1200" cap="none" spc="0" normalizeH="0" baseline="0" noProof="0" dirty="0">
                <a:ln>
                  <a:noFill/>
                </a:ln>
                <a:solidFill>
                  <a:schemeClr val="bg1">
                    <a:lumMod val="65000"/>
                    <a:lumOff val="35000"/>
                  </a:schemeClr>
                </a:solidFill>
                <a:effectLst/>
                <a:uLnTx/>
                <a:uFillTx/>
                <a:latin typeface="微软雅黑" panose="020B0503020204020204" charset="-122"/>
                <a:ea typeface="微软雅黑" panose="020B0503020204020204" charset="-122"/>
                <a:cs typeface="+mn-ea"/>
                <a:sym typeface="+mn-lt"/>
              </a:rPr>
              <a:t>或</a:t>
            </a:r>
            <a:r>
              <a:rPr kumimoji="0" lang="en-US" altLang="zh-CN" sz="1200" b="1" i="0" u="none" strike="noStrike" kern="1200" cap="none" spc="0" normalizeH="0" baseline="0" noProof="0" dirty="0">
                <a:ln>
                  <a:noFill/>
                </a:ln>
                <a:solidFill>
                  <a:schemeClr val="bg1">
                    <a:lumMod val="65000"/>
                    <a:lumOff val="35000"/>
                  </a:schemeClr>
                </a:solidFill>
                <a:effectLst/>
                <a:uLnTx/>
                <a:uFillTx/>
                <a:latin typeface="微软雅黑" panose="020B0503020204020204" charset="-122"/>
                <a:ea typeface="微软雅黑" panose="020B0503020204020204" charset="-122"/>
                <a:cs typeface="+mn-ea"/>
                <a:sym typeface="+mn-lt"/>
              </a:rPr>
              <a:t>APP</a:t>
            </a:r>
            <a:r>
              <a:rPr kumimoji="0" lang="zh-CN" altLang="en-US" sz="1200" b="0" i="0" u="none" strike="noStrike" kern="1200" cap="none" spc="0" normalizeH="0" baseline="0" noProof="0" dirty="0">
                <a:ln>
                  <a:noFill/>
                </a:ln>
                <a:solidFill>
                  <a:schemeClr val="bg1">
                    <a:lumMod val="65000"/>
                    <a:lumOff val="35000"/>
                  </a:schemeClr>
                </a:solidFill>
                <a:effectLst/>
                <a:uLnTx/>
                <a:uFillTx/>
                <a:latin typeface="微软雅黑" panose="020B0503020204020204" charset="-122"/>
                <a:ea typeface="微软雅黑" panose="020B0503020204020204" charset="-122"/>
                <a:cs typeface="+mn-ea"/>
                <a:sym typeface="+mn-lt"/>
              </a:rPr>
              <a:t>界面对育种全流程进行管理控制，对各类设备进行统一管理，并基于此框架提供</a:t>
            </a:r>
            <a:r>
              <a:rPr kumimoji="0" lang="zh-CN" altLang="en-US" sz="1200" b="1" i="0" u="none" strike="noStrike" kern="1200" cap="none" spc="0" normalizeH="0" baseline="0" noProof="0" dirty="0">
                <a:ln>
                  <a:noFill/>
                </a:ln>
                <a:solidFill>
                  <a:schemeClr val="bg1">
                    <a:lumMod val="65000"/>
                    <a:lumOff val="35000"/>
                  </a:schemeClr>
                </a:solidFill>
                <a:effectLst/>
                <a:uLnTx/>
                <a:uFillTx/>
                <a:latin typeface="微软雅黑" panose="020B0503020204020204" charset="-122"/>
                <a:ea typeface="微软雅黑" panose="020B0503020204020204" charset="-122"/>
                <a:cs typeface="+mn-ea"/>
                <a:sym typeface="+mn-lt"/>
              </a:rPr>
              <a:t>高可用性</a:t>
            </a:r>
            <a:r>
              <a:rPr lang="zh-CN" altLang="en-US" sz="1200" dirty="0">
                <a:solidFill>
                  <a:schemeClr val="bg1">
                    <a:lumMod val="65000"/>
                    <a:lumOff val="35000"/>
                  </a:schemeClr>
                </a:solidFill>
                <a:latin typeface="微软雅黑" panose="020B0503020204020204" charset="-122"/>
                <a:ea typeface="微软雅黑" panose="020B0503020204020204" charset="-122"/>
                <a:cs typeface="+mn-ea"/>
                <a:sym typeface="+mn-lt"/>
              </a:rPr>
              <a:t>、</a:t>
            </a:r>
            <a:r>
              <a:rPr lang="zh-CN" altLang="en-US" sz="1200" b="1" dirty="0">
                <a:solidFill>
                  <a:schemeClr val="bg1">
                    <a:lumMod val="65000"/>
                    <a:lumOff val="35000"/>
                  </a:schemeClr>
                </a:solidFill>
                <a:latin typeface="微软雅黑" panose="020B0503020204020204" charset="-122"/>
                <a:ea typeface="微软雅黑" panose="020B0503020204020204" charset="-122"/>
                <a:cs typeface="+mn-ea"/>
                <a:sym typeface="+mn-lt"/>
              </a:rPr>
              <a:t>高扩展性</a:t>
            </a:r>
            <a:r>
              <a:rPr lang="zh-CN" altLang="en-US" sz="1200" dirty="0">
                <a:solidFill>
                  <a:schemeClr val="bg1">
                    <a:lumMod val="65000"/>
                    <a:lumOff val="35000"/>
                  </a:schemeClr>
                </a:solidFill>
                <a:latin typeface="微软雅黑" panose="020B0503020204020204" charset="-122"/>
                <a:ea typeface="微软雅黑" panose="020B0503020204020204" charset="-122"/>
                <a:cs typeface="+mn-ea"/>
                <a:sym typeface="+mn-lt"/>
              </a:rPr>
              <a:t>、</a:t>
            </a:r>
            <a:r>
              <a:rPr kumimoji="0" lang="zh-CN" altLang="en-US" sz="1200" b="1" i="0" u="none" strike="noStrike" kern="1200" cap="none" spc="0" normalizeH="0" baseline="0" noProof="0" dirty="0">
                <a:ln>
                  <a:noFill/>
                </a:ln>
                <a:solidFill>
                  <a:schemeClr val="bg1">
                    <a:lumMod val="65000"/>
                    <a:lumOff val="35000"/>
                  </a:schemeClr>
                </a:solidFill>
                <a:effectLst/>
                <a:uLnTx/>
                <a:uFillTx/>
                <a:latin typeface="微软雅黑" panose="020B0503020204020204" charset="-122"/>
                <a:ea typeface="微软雅黑" panose="020B0503020204020204" charset="-122"/>
                <a:cs typeface="+mn-ea"/>
                <a:sym typeface="+mn-lt"/>
              </a:rPr>
              <a:t>高安全性</a:t>
            </a:r>
            <a:r>
              <a:rPr kumimoji="0" lang="zh-CN" altLang="en-US" sz="1200" b="0" i="0" u="none" strike="noStrike" kern="1200" cap="none" spc="0" normalizeH="0" baseline="0" noProof="0" dirty="0">
                <a:ln>
                  <a:noFill/>
                </a:ln>
                <a:solidFill>
                  <a:schemeClr val="bg1">
                    <a:lumMod val="65000"/>
                    <a:lumOff val="35000"/>
                  </a:schemeClr>
                </a:solidFill>
                <a:effectLst/>
                <a:uLnTx/>
                <a:uFillTx/>
                <a:latin typeface="微软雅黑" panose="020B0503020204020204" charset="-122"/>
                <a:ea typeface="微软雅黑" panose="020B0503020204020204" charset="-122"/>
                <a:cs typeface="+mn-ea"/>
                <a:sym typeface="+mn-lt"/>
              </a:rPr>
              <a:t>支持</a:t>
            </a:r>
          </a:p>
        </p:txBody>
      </p:sp>
      <p:sp>
        <p:nvSpPr>
          <p:cNvPr id="88" name="PA_圆角矩形 87"/>
          <p:cNvSpPr/>
          <p:nvPr>
            <p:custDataLst>
              <p:tags r:id="rId2"/>
            </p:custDataLst>
          </p:nvPr>
        </p:nvSpPr>
        <p:spPr>
          <a:xfrm>
            <a:off x="551815" y="1965325"/>
            <a:ext cx="2399030" cy="2560320"/>
          </a:xfrm>
          <a:prstGeom prst="roundRect">
            <a:avLst/>
          </a:prstGeom>
          <a:noFill/>
          <a:ln w="12700" cap="flat" cmpd="sng" algn="ctr">
            <a:solidFill>
              <a:srgbClr val="7CB55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92" name="PA_椭圆 91"/>
          <p:cNvSpPr/>
          <p:nvPr>
            <p:custDataLst>
              <p:tags r:id="rId3"/>
            </p:custDataLst>
          </p:nvPr>
        </p:nvSpPr>
        <p:spPr>
          <a:xfrm>
            <a:off x="918732" y="1982566"/>
            <a:ext cx="229144" cy="229144"/>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93" name="PA_椭圆 92"/>
          <p:cNvSpPr/>
          <p:nvPr>
            <p:custDataLst>
              <p:tags r:id="rId4"/>
            </p:custDataLst>
          </p:nvPr>
        </p:nvSpPr>
        <p:spPr>
          <a:xfrm>
            <a:off x="1250857" y="2106469"/>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95" name="PA_椭圆 94"/>
          <p:cNvSpPr/>
          <p:nvPr>
            <p:custDataLst>
              <p:tags r:id="rId5"/>
            </p:custDataLst>
          </p:nvPr>
        </p:nvSpPr>
        <p:spPr>
          <a:xfrm>
            <a:off x="2057321" y="2033457"/>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96" name="PA_椭圆 95"/>
          <p:cNvSpPr/>
          <p:nvPr>
            <p:custDataLst>
              <p:tags r:id="rId6"/>
            </p:custDataLst>
          </p:nvPr>
        </p:nvSpPr>
        <p:spPr>
          <a:xfrm>
            <a:off x="581226" y="1793763"/>
            <a:ext cx="291871" cy="291871"/>
          </a:xfrm>
          <a:prstGeom prst="ellipse">
            <a:avLst/>
          </a:prstGeom>
          <a:solidFill>
            <a:srgbClr val="7CB55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97" name="PA_椭圆 96"/>
          <p:cNvSpPr/>
          <p:nvPr>
            <p:custDataLst>
              <p:tags r:id="rId7"/>
            </p:custDataLst>
          </p:nvPr>
        </p:nvSpPr>
        <p:spPr>
          <a:xfrm>
            <a:off x="891069" y="1837055"/>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98" name="PA_椭圆 97"/>
          <p:cNvSpPr/>
          <p:nvPr>
            <p:custDataLst>
              <p:tags r:id="rId8"/>
            </p:custDataLst>
          </p:nvPr>
        </p:nvSpPr>
        <p:spPr>
          <a:xfrm>
            <a:off x="2428039" y="1968483"/>
            <a:ext cx="274777" cy="274777"/>
          </a:xfrm>
          <a:prstGeom prst="ellipse">
            <a:avLst/>
          </a:prstGeom>
          <a:solidFill>
            <a:srgbClr val="7CB55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99" name="PA_椭圆 98"/>
          <p:cNvSpPr/>
          <p:nvPr>
            <p:custDataLst>
              <p:tags r:id="rId9"/>
            </p:custDataLst>
          </p:nvPr>
        </p:nvSpPr>
        <p:spPr>
          <a:xfrm>
            <a:off x="2793922" y="1607340"/>
            <a:ext cx="167224" cy="167224"/>
          </a:xfrm>
          <a:prstGeom prst="ellipse">
            <a:avLst/>
          </a:prstGeom>
          <a:solidFill>
            <a:srgbClr val="7CB55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00" name="PA_椭圆 99"/>
          <p:cNvSpPr/>
          <p:nvPr>
            <p:custDataLst>
              <p:tags r:id="rId10"/>
            </p:custDataLst>
          </p:nvPr>
        </p:nvSpPr>
        <p:spPr>
          <a:xfrm>
            <a:off x="2589023" y="1725068"/>
            <a:ext cx="137389" cy="137389"/>
          </a:xfrm>
          <a:prstGeom prst="ellipse">
            <a:avLst/>
          </a:prstGeom>
          <a:solidFill>
            <a:srgbClr val="7CB55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nvGrpSpPr>
          <p:cNvPr id="101" name="PA_组合 100"/>
          <p:cNvGrpSpPr/>
          <p:nvPr>
            <p:custDataLst>
              <p:tags r:id="rId11"/>
            </p:custDataLst>
          </p:nvPr>
        </p:nvGrpSpPr>
        <p:grpSpPr>
          <a:xfrm>
            <a:off x="1051651" y="1681113"/>
            <a:ext cx="1356392" cy="432536"/>
            <a:chOff x="814328" y="3219334"/>
            <a:chExt cx="1356392" cy="432536"/>
          </a:xfrm>
        </p:grpSpPr>
        <p:grpSp>
          <p:nvGrpSpPr>
            <p:cNvPr id="104" name="组合 103"/>
            <p:cNvGrpSpPr/>
            <p:nvPr/>
          </p:nvGrpSpPr>
          <p:grpSpPr>
            <a:xfrm>
              <a:off x="814328" y="3219334"/>
              <a:ext cx="1356392" cy="432536"/>
              <a:chOff x="4304043" y="1286668"/>
              <a:chExt cx="3837944" cy="2757793"/>
            </a:xfrm>
            <a:effectLst>
              <a:outerShdw blurRad="381000" dist="254000" dir="8100000" algn="tr" rotWithShape="0">
                <a:prstClr val="black">
                  <a:alpha val="40000"/>
                </a:prstClr>
              </a:outerShdw>
            </a:effectLst>
          </p:grpSpPr>
          <p:sp>
            <p:nvSpPr>
              <p:cNvPr id="106" name="PA_圆角矩形 105"/>
              <p:cNvSpPr/>
              <p:nvPr>
                <p:custDataLst>
                  <p:tags r:id="rId15"/>
                </p:custDataLst>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07" name="PA_圆角矩形 106"/>
              <p:cNvSpPr/>
              <p:nvPr>
                <p:custDataLst>
                  <p:tags r:id="rId16"/>
                </p:custDataLst>
              </p:nvPr>
            </p:nvSpPr>
            <p:spPr>
              <a:xfrm>
                <a:off x="4351927" y="1373342"/>
                <a:ext cx="3742173" cy="2584452"/>
              </a:xfrm>
              <a:prstGeom prst="roundRect">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103" name="PA_文本框 102"/>
            <p:cNvSpPr txBox="1"/>
            <p:nvPr>
              <p:custDataLst>
                <p:tags r:id="rId14"/>
              </p:custDataLst>
            </p:nvPr>
          </p:nvSpPr>
          <p:spPr>
            <a:xfrm>
              <a:off x="831252" y="3331792"/>
              <a:ext cx="1322544" cy="215265"/>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rPr>
                <a:t>云端服务系统</a:t>
              </a:r>
            </a:p>
          </p:txBody>
        </p:sp>
      </p:grpSp>
      <p:sp>
        <p:nvSpPr>
          <p:cNvPr id="94" name="PA_椭圆 93"/>
          <p:cNvSpPr/>
          <p:nvPr>
            <p:custDataLst>
              <p:tags r:id="rId12"/>
            </p:custDataLst>
          </p:nvPr>
        </p:nvSpPr>
        <p:spPr>
          <a:xfrm>
            <a:off x="1424560" y="2008963"/>
            <a:ext cx="274777" cy="274777"/>
          </a:xfrm>
          <a:prstGeom prst="ellipse">
            <a:avLst/>
          </a:prstGeom>
          <a:solidFill>
            <a:srgbClr val="7CB55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09" name="PA_椭圆 108"/>
          <p:cNvSpPr/>
          <p:nvPr>
            <p:custDataLst>
              <p:tags r:id="rId13"/>
            </p:custDataLst>
          </p:nvPr>
        </p:nvSpPr>
        <p:spPr>
          <a:xfrm>
            <a:off x="690195" y="1635646"/>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pic>
        <p:nvPicPr>
          <p:cNvPr id="271386712" name="图片 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a:xfrm>
            <a:off x="3178381" y="1725294"/>
            <a:ext cx="5516674" cy="2477245"/>
          </a:xfrm>
          <a:prstGeom prst="rect">
            <a:avLst/>
          </a:prstGeom>
          <a:noFill/>
          <a:ln>
            <a:noFill/>
          </a:ln>
        </p:spPr>
      </p:pic>
      <p:sp>
        <p:nvSpPr>
          <p:cNvPr id="2" name="文本框 1"/>
          <p:cNvSpPr txBox="1"/>
          <p:nvPr/>
        </p:nvSpPr>
        <p:spPr>
          <a:xfrm>
            <a:off x="1967865" y="317500"/>
            <a:ext cx="6026150" cy="306705"/>
          </a:xfrm>
          <a:prstGeom prst="rect">
            <a:avLst/>
          </a:prstGeom>
          <a:noFill/>
        </p:spPr>
        <p:txBody>
          <a:bodyPr wrap="square" rtlCol="0">
            <a:spAutoFit/>
          </a:bodyPr>
          <a:lstStyle/>
          <a:p>
            <a:r>
              <a:rPr lang="zh-CN" altLang="en-US" sz="1400">
                <a:solidFill>
                  <a:schemeClr val="bg1"/>
                </a:solidFill>
              </a:rPr>
              <a:t>远程管理，</a:t>
            </a:r>
            <a:r>
              <a:rPr lang="zh-CN" altLang="en-US" sz="1400">
                <a:solidFill>
                  <a:schemeClr val="bg1"/>
                </a:solidFill>
                <a:sym typeface="+mn-lt"/>
              </a:rPr>
              <a:t>远程查看、远程控制</a:t>
            </a:r>
            <a:endParaRPr lang="zh-CN" altLang="en-US" sz="140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rLst="">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 name="PA_组合 16"/>
          <p:cNvGrpSpPr/>
          <p:nvPr>
            <p:custDataLst>
              <p:tags r:id="rId1"/>
            </p:custDataLst>
          </p:nvPr>
        </p:nvGrpSpPr>
        <p:grpSpPr>
          <a:xfrm>
            <a:off x="197039" y="639524"/>
            <a:ext cx="2796540" cy="547947"/>
            <a:chOff x="4631244" y="1185431"/>
            <a:chExt cx="2796540" cy="547947"/>
          </a:xfrm>
        </p:grpSpPr>
        <p:grpSp>
          <p:nvGrpSpPr>
            <p:cNvPr id="119" name="组合 118"/>
            <p:cNvGrpSpPr/>
            <p:nvPr/>
          </p:nvGrpSpPr>
          <p:grpSpPr>
            <a:xfrm>
              <a:off x="4631244" y="1185431"/>
              <a:ext cx="500458" cy="492875"/>
              <a:chOff x="6242320" y="1105992"/>
              <a:chExt cx="667277" cy="657169"/>
            </a:xfrm>
          </p:grpSpPr>
          <p:sp>
            <p:nvSpPr>
              <p:cNvPr id="124" name="PA_文本框 6"/>
              <p:cNvSpPr txBox="1"/>
              <p:nvPr>
                <p:custDataLst>
                  <p:tags r:id="rId21"/>
                </p:custDataLst>
              </p:nvPr>
            </p:nvSpPr>
            <p:spPr>
              <a:xfrm>
                <a:off x="6327224" y="1105992"/>
                <a:ext cx="582373" cy="491915"/>
              </a:xfrm>
              <a:prstGeom prst="rect">
                <a:avLst/>
              </a:prstGeom>
              <a:noFill/>
            </p:spPr>
            <p:txBody>
              <a:bodyPr vert="horz" wrap="square" lIns="0" tIns="0" rIns="0" bIns="0" rtlCol="0" anchor="ctr">
                <a:spAutoFit/>
              </a:bodyPr>
              <a:lstStyle/>
              <a:p>
                <a:pPr marL="0" marR="0" lvl="0" indent="0" defTabSz="914400" eaLnBrk="1" fontAlgn="auto" latinLnBrk="0" hangingPunct="1">
                  <a:lnSpc>
                    <a:spcPct val="100000"/>
                  </a:lnSpc>
                  <a:spcBef>
                    <a:spcPct val="0"/>
                  </a:spcBef>
                  <a:spcAft>
                    <a:spcPct val="0"/>
                  </a:spcAft>
                  <a:buClrTx/>
                  <a:buSzTx/>
                  <a:buFontTx/>
                  <a:buNone/>
                  <a:defRPr/>
                </a:pPr>
                <a:r>
                  <a:rPr kumimoji="0" lang="en-US" altLang="zh-CN" sz="2400" b="0" i="0" u="none" strike="noStrike" kern="0" cap="none" spc="0" normalizeH="0" baseline="0" noProof="0">
                    <a:ln>
                      <a:noFill/>
                    </a:ln>
                    <a:solidFill>
                      <a:srgbClr val="7CB554"/>
                    </a:solidFill>
                    <a:effectLst/>
                    <a:uLnTx/>
                    <a:uFillTx/>
                    <a:cs typeface="+mn-ea"/>
                    <a:sym typeface="+mn-lt"/>
                  </a:rPr>
                  <a:t>03</a:t>
                </a:r>
                <a:endParaRPr kumimoji="0" lang="zh-CN" altLang="en-US" sz="2400" b="0" i="0" u="none" strike="noStrike" kern="0" cap="none" spc="0" normalizeH="0" baseline="0" noProof="0">
                  <a:ln>
                    <a:noFill/>
                  </a:ln>
                  <a:solidFill>
                    <a:srgbClr val="7CB554"/>
                  </a:solidFill>
                  <a:effectLst/>
                  <a:uLnTx/>
                  <a:uFillTx/>
                  <a:cs typeface="+mn-ea"/>
                  <a:sym typeface="+mn-lt"/>
                </a:endParaRPr>
              </a:p>
            </p:txBody>
          </p:sp>
          <p:sp>
            <p:nvSpPr>
              <p:cNvPr id="125" name="PA_文本框 22"/>
              <p:cNvSpPr txBox="1"/>
              <p:nvPr>
                <p:custDataLst>
                  <p:tags r:id="rId22"/>
                </p:custDataLst>
              </p:nvPr>
            </p:nvSpPr>
            <p:spPr>
              <a:xfrm>
                <a:off x="6242320" y="1516939"/>
                <a:ext cx="667277" cy="246222"/>
              </a:xfrm>
              <a:prstGeom prst="rect">
                <a:avLst/>
              </a:prstGeom>
              <a:noFill/>
            </p:spPr>
            <p:txBody>
              <a:bodyPr wrap="none" rtlCol="0">
                <a:spAutoFit/>
              </a:bodyPr>
              <a:lstStyle/>
              <a:p>
                <a:pPr marL="0" marR="0" lvl="0" indent="0" defTabSz="914400" eaLnBrk="1" fontAlgn="auto" latinLnBrk="0" hangingPunct="1">
                  <a:lnSpc>
                    <a:spcPct val="100000"/>
                  </a:lnSpc>
                  <a:spcBef>
                    <a:spcPct val="0"/>
                  </a:spcBef>
                  <a:spcAft>
                    <a:spcPct val="0"/>
                  </a:spcAft>
                  <a:buClrTx/>
                  <a:buSzTx/>
                  <a:buFontTx/>
                  <a:buNone/>
                  <a:defRPr/>
                </a:pPr>
                <a:r>
                  <a:rPr kumimoji="0" lang="en-US" altLang="zh-CN" sz="600" b="1" i="0" u="none" strike="noStrike" kern="0" cap="none" spc="0" normalizeH="0" baseline="0" noProof="0">
                    <a:ln>
                      <a:noFill/>
                    </a:ln>
                    <a:solidFill>
                      <a:srgbClr val="818181"/>
                    </a:solidFill>
                    <a:effectLst/>
                    <a:uLnTx/>
                    <a:uFillTx/>
                    <a:cs typeface="+mn-ea"/>
                    <a:sym typeface="+mn-lt"/>
                  </a:rPr>
                  <a:t>OPTION</a:t>
                </a:r>
                <a:endParaRPr kumimoji="0" lang="zh-CN" altLang="en-US" sz="600" b="1" i="0" u="none" strike="noStrike" kern="0" cap="none" spc="0" normalizeH="0" baseline="0" noProof="0">
                  <a:ln>
                    <a:noFill/>
                  </a:ln>
                  <a:solidFill>
                    <a:srgbClr val="818181"/>
                  </a:solidFill>
                  <a:effectLst/>
                  <a:uLnTx/>
                  <a:uFillTx/>
                  <a:cs typeface="+mn-ea"/>
                  <a:sym typeface="+mn-lt"/>
                </a:endParaRPr>
              </a:p>
            </p:txBody>
          </p:sp>
        </p:grpSp>
        <p:grpSp>
          <p:nvGrpSpPr>
            <p:cNvPr id="120" name="组合 119"/>
            <p:cNvGrpSpPr/>
            <p:nvPr/>
          </p:nvGrpSpPr>
          <p:grpSpPr>
            <a:xfrm>
              <a:off x="4694924" y="1726235"/>
              <a:ext cx="2484000" cy="7143"/>
              <a:chOff x="6327224" y="1896619"/>
              <a:chExt cx="2624395" cy="9524"/>
            </a:xfrm>
          </p:grpSpPr>
          <p:cxnSp>
            <p:nvCxnSpPr>
              <p:cNvPr id="122" name="PA_直接连接符 20"/>
              <p:cNvCxnSpPr/>
              <p:nvPr>
                <p:custDataLst>
                  <p:tags r:id="rId19"/>
                </p:custDataLst>
              </p:nvPr>
            </p:nvCxnSpPr>
            <p:spPr>
              <a:xfrm>
                <a:off x="6327224" y="1896619"/>
                <a:ext cx="2624395" cy="0"/>
              </a:xfrm>
              <a:prstGeom prst="line">
                <a:avLst/>
              </a:prstGeom>
              <a:noFill/>
              <a:ln w="12700" cap="flat" cmpd="sng" algn="ctr">
                <a:solidFill>
                  <a:srgbClr val="FFFFFF">
                    <a:lumMod val="65000"/>
                  </a:srgbClr>
                </a:solidFill>
                <a:prstDash val="solid"/>
                <a:headEnd type="none"/>
                <a:tailEnd type="none"/>
              </a:ln>
              <a:effectLst/>
            </p:spPr>
          </p:cxnSp>
          <p:cxnSp>
            <p:nvCxnSpPr>
              <p:cNvPr id="123" name="PA_直接连接符 21"/>
              <p:cNvCxnSpPr/>
              <p:nvPr>
                <p:custDataLst>
                  <p:tags r:id="rId20"/>
                </p:custDataLst>
              </p:nvPr>
            </p:nvCxnSpPr>
            <p:spPr>
              <a:xfrm>
                <a:off x="6327224" y="1906143"/>
                <a:ext cx="2624395" cy="0"/>
              </a:xfrm>
              <a:prstGeom prst="line">
                <a:avLst/>
              </a:prstGeom>
              <a:noFill/>
              <a:ln w="12700" cap="flat" cmpd="sng" algn="ctr">
                <a:solidFill>
                  <a:srgbClr val="7CB554"/>
                </a:solidFill>
                <a:prstDash val="solid"/>
                <a:headEnd type="none"/>
                <a:tailEnd type="none"/>
              </a:ln>
              <a:effectLst/>
            </p:spPr>
          </p:cxnSp>
        </p:grpSp>
        <p:sp>
          <p:nvSpPr>
            <p:cNvPr id="121" name="PA_文本框 44"/>
            <p:cNvSpPr txBox="1"/>
            <p:nvPr>
              <p:custDataLst>
                <p:tags r:id="rId18"/>
              </p:custDataLst>
            </p:nvPr>
          </p:nvSpPr>
          <p:spPr>
            <a:xfrm>
              <a:off x="5131624" y="1245557"/>
              <a:ext cx="2296160" cy="345440"/>
            </a:xfrm>
            <a:prstGeom prst="rect">
              <a:avLst/>
            </a:prstGeom>
            <a:noFill/>
          </p:spPr>
          <p:txBody>
            <a:bodyPr wrap="square" lIns="68580" tIns="34290" rIns="68580" bIns="34290" rtlCol="0">
              <a:spAutoFit/>
            </a:bodyPr>
            <a:lstStyle/>
            <a:p>
              <a:pPr lvl="0" defTabSz="685165">
                <a:defRPr/>
              </a:pPr>
              <a:r>
                <a:rPr lang="zh-CN" altLang="en-US" b="1" noProof="0">
                  <a:ln>
                    <a:noFill/>
                  </a:ln>
                  <a:solidFill>
                    <a:srgbClr val="7CB554"/>
                  </a:solidFill>
                  <a:effectLst/>
                  <a:uLnTx/>
                  <a:uFillTx/>
                  <a:latin typeface="微软雅黑" panose="020B0503020204020204" charset="-122"/>
                  <a:ea typeface="微软雅黑" panose="020B0503020204020204" charset="-122"/>
                  <a:cs typeface="+mn-ea"/>
                  <a:sym typeface="+mn-lt"/>
                </a:rPr>
                <a:t>作品设计</a:t>
              </a:r>
            </a:p>
          </p:txBody>
        </p:sp>
      </p:grpSp>
      <p:grpSp>
        <p:nvGrpSpPr>
          <p:cNvPr id="21506" name="组合 4"/>
          <p:cNvGrpSpPr/>
          <p:nvPr>
            <p:custDataLst>
              <p:tags r:id="rId2"/>
            </p:custDataLst>
          </p:nvPr>
        </p:nvGrpSpPr>
        <p:grpSpPr>
          <a:xfrm>
            <a:off x="4975225" y="1725930"/>
            <a:ext cx="3294380" cy="654050"/>
            <a:chOff x="2258616" y="2005012"/>
            <a:chExt cx="4738688" cy="901304"/>
          </a:xfrm>
        </p:grpSpPr>
        <p:sp>
          <p:nvSpPr>
            <p:cNvPr id="14" name="Freeform 4"/>
            <p:cNvSpPr/>
            <p:nvPr>
              <p:custDataLst>
                <p:tags r:id="rId14"/>
              </p:custDataLst>
            </p:nvPr>
          </p:nvSpPr>
          <p:spPr bwMode="auto">
            <a:xfrm>
              <a:off x="2564606" y="2747962"/>
              <a:ext cx="1162050" cy="158354"/>
            </a:xfrm>
            <a:custGeom>
              <a:avLst/>
              <a:gdLst>
                <a:gd name="T0" fmla="*/ 0 w 784"/>
                <a:gd name="T1" fmla="*/ 0 h 107"/>
                <a:gd name="T2" fmla="*/ 784 w 784"/>
                <a:gd name="T3" fmla="*/ 0 h 107"/>
                <a:gd name="T4" fmla="*/ 697 w 784"/>
                <a:gd name="T5" fmla="*/ 107 h 107"/>
                <a:gd name="T6" fmla="*/ 88 w 784"/>
                <a:gd name="T7" fmla="*/ 107 h 107"/>
                <a:gd name="T8" fmla="*/ 0 w 784"/>
                <a:gd name="T9" fmla="*/ 0 h 107"/>
              </a:gdLst>
              <a:ahLst/>
              <a:cxnLst>
                <a:cxn ang="0">
                  <a:pos x="T0" y="T1"/>
                </a:cxn>
                <a:cxn ang="0">
                  <a:pos x="T2" y="T3"/>
                </a:cxn>
                <a:cxn ang="0">
                  <a:pos x="T4" y="T5"/>
                </a:cxn>
                <a:cxn ang="0">
                  <a:pos x="T6" y="T7"/>
                </a:cxn>
                <a:cxn ang="0">
                  <a:pos x="T8" y="T9"/>
                </a:cxn>
              </a:cxnLst>
              <a:rect l="0" t="0" r="r" b="b"/>
              <a:pathLst>
                <a:path w="784" h="107">
                  <a:moveTo>
                    <a:pt x="0" y="0"/>
                  </a:moveTo>
                  <a:lnTo>
                    <a:pt x="784" y="0"/>
                  </a:lnTo>
                  <a:lnTo>
                    <a:pt x="697" y="107"/>
                  </a:lnTo>
                  <a:lnTo>
                    <a:pt x="88" y="107"/>
                  </a:lnTo>
                  <a:lnTo>
                    <a:pt x="0" y="0"/>
                  </a:lnTo>
                  <a:close/>
                </a:path>
              </a:pathLst>
            </a:custGeom>
            <a:solidFill>
              <a:schemeClr val="accent1">
                <a:lumMod val="75000"/>
              </a:schemeClr>
            </a:solidFill>
            <a:ln>
              <a:noFill/>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schemeClr val="tx1"/>
                </a:solidFill>
                <a:effectLst/>
                <a:uLnTx/>
                <a:uFillTx/>
                <a:latin typeface="Arial" panose="020B0604020202020204"/>
                <a:ea typeface="微软雅黑" panose="020B0503020204020204" charset="-122"/>
                <a:cs typeface="+mn-cs"/>
                <a:sym typeface="Arial" panose="020B0604020202020204"/>
              </a:endParaRPr>
            </a:p>
          </p:txBody>
        </p:sp>
        <p:sp>
          <p:nvSpPr>
            <p:cNvPr id="15" name="Freeform 5"/>
            <p:cNvSpPr/>
            <p:nvPr>
              <p:custDataLst>
                <p:tags r:id="rId15"/>
              </p:custDataLst>
            </p:nvPr>
          </p:nvSpPr>
          <p:spPr bwMode="auto">
            <a:xfrm>
              <a:off x="2564606" y="2005012"/>
              <a:ext cx="1162050" cy="158354"/>
            </a:xfrm>
            <a:custGeom>
              <a:avLst/>
              <a:gdLst>
                <a:gd name="T0" fmla="*/ 784 w 784"/>
                <a:gd name="T1" fmla="*/ 106 h 106"/>
                <a:gd name="T2" fmla="*/ 0 w 784"/>
                <a:gd name="T3" fmla="*/ 106 h 106"/>
                <a:gd name="T4" fmla="*/ 88 w 784"/>
                <a:gd name="T5" fmla="*/ 0 h 106"/>
                <a:gd name="T6" fmla="*/ 697 w 784"/>
                <a:gd name="T7" fmla="*/ 0 h 106"/>
                <a:gd name="T8" fmla="*/ 784 w 784"/>
                <a:gd name="T9" fmla="*/ 106 h 106"/>
              </a:gdLst>
              <a:ahLst/>
              <a:cxnLst>
                <a:cxn ang="0">
                  <a:pos x="T0" y="T1"/>
                </a:cxn>
                <a:cxn ang="0">
                  <a:pos x="T2" y="T3"/>
                </a:cxn>
                <a:cxn ang="0">
                  <a:pos x="T4" y="T5"/>
                </a:cxn>
                <a:cxn ang="0">
                  <a:pos x="T6" y="T7"/>
                </a:cxn>
                <a:cxn ang="0">
                  <a:pos x="T8" y="T9"/>
                </a:cxn>
              </a:cxnLst>
              <a:rect l="0" t="0" r="r" b="b"/>
              <a:pathLst>
                <a:path w="784" h="106">
                  <a:moveTo>
                    <a:pt x="784" y="106"/>
                  </a:moveTo>
                  <a:lnTo>
                    <a:pt x="0" y="106"/>
                  </a:lnTo>
                  <a:lnTo>
                    <a:pt x="88" y="0"/>
                  </a:lnTo>
                  <a:lnTo>
                    <a:pt x="697" y="0"/>
                  </a:lnTo>
                  <a:lnTo>
                    <a:pt x="784" y="106"/>
                  </a:lnTo>
                  <a:close/>
                </a:path>
              </a:pathLst>
            </a:custGeom>
            <a:solidFill>
              <a:schemeClr val="accent1">
                <a:lumMod val="75000"/>
              </a:schemeClr>
            </a:solidFill>
            <a:ln>
              <a:noFill/>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schemeClr val="tx1"/>
                </a:solidFill>
                <a:effectLst/>
                <a:uLnTx/>
                <a:uFillTx/>
                <a:latin typeface="Arial" panose="020B0604020202020204"/>
                <a:ea typeface="微软雅黑" panose="020B0503020204020204" charset="-122"/>
                <a:cs typeface="+mn-cs"/>
                <a:sym typeface="Arial" panose="020B0604020202020204"/>
              </a:endParaRPr>
            </a:p>
          </p:txBody>
        </p:sp>
        <p:sp>
          <p:nvSpPr>
            <p:cNvPr id="16" name="Rectangle 6"/>
            <p:cNvSpPr>
              <a:spLocks noChangeArrowheads="1"/>
            </p:cNvSpPr>
            <p:nvPr>
              <p:custDataLst>
                <p:tags r:id="rId16"/>
              </p:custDataLst>
            </p:nvPr>
          </p:nvSpPr>
          <p:spPr bwMode="auto">
            <a:xfrm>
              <a:off x="2258616" y="2162175"/>
              <a:ext cx="4738688" cy="607219"/>
            </a:xfrm>
            <a:prstGeom prst="rect">
              <a:avLst/>
            </a:prstGeom>
            <a:solidFill>
              <a:srgbClr val="EAEAEA"/>
            </a:solidFill>
            <a:ln w="6350">
              <a:solidFill>
                <a:srgbClr val="DDDDDD"/>
              </a:solidFill>
              <a:miter lim="800000"/>
            </a:ln>
          </p:spPr>
          <p:txBody>
            <a:bodyPr lIns="1485000" anchor="ct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chemeClr val="accent1">
                      <a:lumMod val="75000"/>
                    </a:schemeClr>
                  </a:solidFill>
                  <a:effectLst/>
                  <a:uLnTx/>
                  <a:uFillTx/>
                  <a:latin typeface="Arial" panose="020B0604020202020204"/>
                  <a:ea typeface="微软雅黑" panose="020B0503020204020204" charset="-122"/>
                  <a:cs typeface="+mn-cs"/>
                  <a:sym typeface="Arial" panose="020B0604020202020204"/>
                </a:rPr>
                <a:t>机械结构</a:t>
              </a:r>
            </a:p>
          </p:txBody>
        </p:sp>
        <p:sp>
          <p:nvSpPr>
            <p:cNvPr id="21510" name="Rectangle 7"/>
            <p:cNvSpPr/>
            <p:nvPr>
              <p:custDataLst>
                <p:tags r:id="rId17"/>
              </p:custDataLst>
            </p:nvPr>
          </p:nvSpPr>
          <p:spPr>
            <a:xfrm>
              <a:off x="2663250" y="2005012"/>
              <a:ext cx="1063191" cy="901304"/>
            </a:xfrm>
            <a:prstGeom prst="rect">
              <a:avLst/>
            </a:prstGeom>
            <a:solidFill>
              <a:srgbClr val="92D050"/>
            </a:solidFill>
            <a:ln w="9525">
              <a:noFill/>
            </a:ln>
          </p:spPr>
          <p:txBody>
            <a:bodyPr anchor="ctr"/>
            <a:lstStyle/>
            <a:p>
              <a:pPr lvl="0" algn="ctr" eaLnBrk="1" hangingPunct="1"/>
              <a:r>
                <a:rPr lang="en-US" altLang="zh-CN" sz="3600" dirty="0">
                  <a:solidFill>
                    <a:srgbClr val="FFFFFF"/>
                  </a:solidFill>
                  <a:latin typeface="Arial" panose="020B0604020202020204"/>
                  <a:ea typeface="微软雅黑" panose="020B0503020204020204" charset="-122"/>
                  <a:sym typeface="Arial" panose="020B0604020202020204"/>
                </a:rPr>
                <a:t>01</a:t>
              </a:r>
              <a:endParaRPr lang="zh-CN" altLang="en-US" sz="3600" dirty="0">
                <a:solidFill>
                  <a:srgbClr val="FFFFFF"/>
                </a:solidFill>
                <a:latin typeface="Arial" panose="020B0604020202020204"/>
                <a:ea typeface="微软雅黑" panose="020B0503020204020204" charset="-122"/>
                <a:sym typeface="Arial" panose="020B0604020202020204"/>
              </a:endParaRPr>
            </a:p>
          </p:txBody>
        </p:sp>
      </p:grpSp>
      <p:grpSp>
        <p:nvGrpSpPr>
          <p:cNvPr id="22" name="组合 4"/>
          <p:cNvGrpSpPr/>
          <p:nvPr>
            <p:custDataLst>
              <p:tags r:id="rId3"/>
            </p:custDataLst>
          </p:nvPr>
        </p:nvGrpSpPr>
        <p:grpSpPr>
          <a:xfrm>
            <a:off x="4975225" y="2730500"/>
            <a:ext cx="3294380" cy="654050"/>
            <a:chOff x="2258616" y="2005012"/>
            <a:chExt cx="4738688" cy="901304"/>
          </a:xfrm>
        </p:grpSpPr>
        <p:sp>
          <p:nvSpPr>
            <p:cNvPr id="23" name="Freeform 4"/>
            <p:cNvSpPr/>
            <p:nvPr>
              <p:custDataLst>
                <p:tags r:id="rId10"/>
              </p:custDataLst>
            </p:nvPr>
          </p:nvSpPr>
          <p:spPr bwMode="auto">
            <a:xfrm>
              <a:off x="2564606" y="2747962"/>
              <a:ext cx="1162050" cy="158354"/>
            </a:xfrm>
            <a:custGeom>
              <a:avLst/>
              <a:gdLst>
                <a:gd name="T0" fmla="*/ 0 w 784"/>
                <a:gd name="T1" fmla="*/ 0 h 107"/>
                <a:gd name="T2" fmla="*/ 784 w 784"/>
                <a:gd name="T3" fmla="*/ 0 h 107"/>
                <a:gd name="T4" fmla="*/ 697 w 784"/>
                <a:gd name="T5" fmla="*/ 107 h 107"/>
                <a:gd name="T6" fmla="*/ 88 w 784"/>
                <a:gd name="T7" fmla="*/ 107 h 107"/>
                <a:gd name="T8" fmla="*/ 0 w 784"/>
                <a:gd name="T9" fmla="*/ 0 h 107"/>
              </a:gdLst>
              <a:ahLst/>
              <a:cxnLst>
                <a:cxn ang="0">
                  <a:pos x="T0" y="T1"/>
                </a:cxn>
                <a:cxn ang="0">
                  <a:pos x="T2" y="T3"/>
                </a:cxn>
                <a:cxn ang="0">
                  <a:pos x="T4" y="T5"/>
                </a:cxn>
                <a:cxn ang="0">
                  <a:pos x="T6" y="T7"/>
                </a:cxn>
                <a:cxn ang="0">
                  <a:pos x="T8" y="T9"/>
                </a:cxn>
              </a:cxnLst>
              <a:rect l="0" t="0" r="r" b="b"/>
              <a:pathLst>
                <a:path w="784" h="107">
                  <a:moveTo>
                    <a:pt x="0" y="0"/>
                  </a:moveTo>
                  <a:lnTo>
                    <a:pt x="784" y="0"/>
                  </a:lnTo>
                  <a:lnTo>
                    <a:pt x="697" y="107"/>
                  </a:lnTo>
                  <a:lnTo>
                    <a:pt x="88" y="107"/>
                  </a:lnTo>
                  <a:lnTo>
                    <a:pt x="0" y="0"/>
                  </a:lnTo>
                  <a:close/>
                </a:path>
              </a:pathLst>
            </a:custGeom>
            <a:solidFill>
              <a:schemeClr val="accent1">
                <a:lumMod val="75000"/>
              </a:schemeClr>
            </a:solidFill>
            <a:ln>
              <a:noFill/>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schemeClr val="tx1"/>
                </a:solidFill>
                <a:effectLst/>
                <a:uLnTx/>
                <a:uFillTx/>
                <a:latin typeface="Arial" panose="020B0604020202020204"/>
                <a:ea typeface="微软雅黑" panose="020B0503020204020204" charset="-122"/>
                <a:cs typeface="+mn-cs"/>
                <a:sym typeface="Arial" panose="020B0604020202020204"/>
              </a:endParaRPr>
            </a:p>
          </p:txBody>
        </p:sp>
        <p:sp>
          <p:nvSpPr>
            <p:cNvPr id="24" name="Freeform 5"/>
            <p:cNvSpPr/>
            <p:nvPr>
              <p:custDataLst>
                <p:tags r:id="rId11"/>
              </p:custDataLst>
            </p:nvPr>
          </p:nvSpPr>
          <p:spPr bwMode="auto">
            <a:xfrm>
              <a:off x="2564606" y="2005012"/>
              <a:ext cx="1162050" cy="158354"/>
            </a:xfrm>
            <a:custGeom>
              <a:avLst/>
              <a:gdLst>
                <a:gd name="T0" fmla="*/ 784 w 784"/>
                <a:gd name="T1" fmla="*/ 106 h 106"/>
                <a:gd name="T2" fmla="*/ 0 w 784"/>
                <a:gd name="T3" fmla="*/ 106 h 106"/>
                <a:gd name="T4" fmla="*/ 88 w 784"/>
                <a:gd name="T5" fmla="*/ 0 h 106"/>
                <a:gd name="T6" fmla="*/ 697 w 784"/>
                <a:gd name="T7" fmla="*/ 0 h 106"/>
                <a:gd name="T8" fmla="*/ 784 w 784"/>
                <a:gd name="T9" fmla="*/ 106 h 106"/>
              </a:gdLst>
              <a:ahLst/>
              <a:cxnLst>
                <a:cxn ang="0">
                  <a:pos x="T0" y="T1"/>
                </a:cxn>
                <a:cxn ang="0">
                  <a:pos x="T2" y="T3"/>
                </a:cxn>
                <a:cxn ang="0">
                  <a:pos x="T4" y="T5"/>
                </a:cxn>
                <a:cxn ang="0">
                  <a:pos x="T6" y="T7"/>
                </a:cxn>
                <a:cxn ang="0">
                  <a:pos x="T8" y="T9"/>
                </a:cxn>
              </a:cxnLst>
              <a:rect l="0" t="0" r="r" b="b"/>
              <a:pathLst>
                <a:path w="784" h="106">
                  <a:moveTo>
                    <a:pt x="784" y="106"/>
                  </a:moveTo>
                  <a:lnTo>
                    <a:pt x="0" y="106"/>
                  </a:lnTo>
                  <a:lnTo>
                    <a:pt x="88" y="0"/>
                  </a:lnTo>
                  <a:lnTo>
                    <a:pt x="697" y="0"/>
                  </a:lnTo>
                  <a:lnTo>
                    <a:pt x="784" y="106"/>
                  </a:lnTo>
                  <a:close/>
                </a:path>
              </a:pathLst>
            </a:custGeom>
            <a:solidFill>
              <a:schemeClr val="accent1">
                <a:lumMod val="75000"/>
              </a:schemeClr>
            </a:solidFill>
            <a:ln>
              <a:noFill/>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schemeClr val="tx1"/>
                </a:solidFill>
                <a:effectLst/>
                <a:uLnTx/>
                <a:uFillTx/>
                <a:latin typeface="Arial" panose="020B0604020202020204"/>
                <a:ea typeface="微软雅黑" panose="020B0503020204020204" charset="-122"/>
                <a:cs typeface="+mn-cs"/>
                <a:sym typeface="Arial" panose="020B0604020202020204"/>
              </a:endParaRPr>
            </a:p>
          </p:txBody>
        </p:sp>
        <p:sp>
          <p:nvSpPr>
            <p:cNvPr id="25" name="Rectangle 6"/>
            <p:cNvSpPr>
              <a:spLocks noChangeArrowheads="1"/>
            </p:cNvSpPr>
            <p:nvPr>
              <p:custDataLst>
                <p:tags r:id="rId12"/>
              </p:custDataLst>
            </p:nvPr>
          </p:nvSpPr>
          <p:spPr bwMode="auto">
            <a:xfrm>
              <a:off x="2258616" y="2162175"/>
              <a:ext cx="4738688" cy="607219"/>
            </a:xfrm>
            <a:prstGeom prst="rect">
              <a:avLst/>
            </a:prstGeom>
            <a:solidFill>
              <a:srgbClr val="EAEAEA"/>
            </a:solidFill>
            <a:ln w="6350">
              <a:solidFill>
                <a:srgbClr val="DDDDDD"/>
              </a:solidFill>
              <a:miter lim="800000"/>
            </a:ln>
          </p:spPr>
          <p:txBody>
            <a:bodyPr lIns="1485000" anchor="ct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chemeClr val="accent1">
                      <a:lumMod val="75000"/>
                    </a:schemeClr>
                  </a:solidFill>
                  <a:effectLst/>
                  <a:uLnTx/>
                  <a:uFillTx/>
                  <a:latin typeface="Arial" panose="020B0604020202020204"/>
                  <a:ea typeface="微软雅黑" panose="020B0503020204020204" charset="-122"/>
                  <a:cs typeface="+mn-cs"/>
                  <a:sym typeface="Arial" panose="020B0604020202020204"/>
                </a:rPr>
                <a:t>电路控制</a:t>
              </a:r>
            </a:p>
          </p:txBody>
        </p:sp>
        <p:sp>
          <p:nvSpPr>
            <p:cNvPr id="26" name="Rectangle 7"/>
            <p:cNvSpPr/>
            <p:nvPr>
              <p:custDataLst>
                <p:tags r:id="rId13"/>
              </p:custDataLst>
            </p:nvPr>
          </p:nvSpPr>
          <p:spPr>
            <a:xfrm>
              <a:off x="2663250" y="2005012"/>
              <a:ext cx="1063191" cy="901304"/>
            </a:xfrm>
            <a:prstGeom prst="rect">
              <a:avLst/>
            </a:prstGeom>
            <a:solidFill>
              <a:srgbClr val="92D050"/>
            </a:solidFill>
            <a:ln w="9525">
              <a:noFill/>
            </a:ln>
          </p:spPr>
          <p:txBody>
            <a:bodyPr anchor="ctr"/>
            <a:lstStyle/>
            <a:p>
              <a:pPr lvl="0" algn="ctr" eaLnBrk="1" hangingPunct="1"/>
              <a:r>
                <a:rPr lang="en-US" altLang="zh-CN" sz="3600" dirty="0">
                  <a:solidFill>
                    <a:srgbClr val="FFFFFF"/>
                  </a:solidFill>
                  <a:latin typeface="Arial" panose="020B0604020202020204"/>
                  <a:ea typeface="微软雅黑" panose="020B0503020204020204" charset="-122"/>
                  <a:sym typeface="Arial" panose="020B0604020202020204"/>
                </a:rPr>
                <a:t>02</a:t>
              </a:r>
              <a:endParaRPr lang="zh-CN" altLang="en-US" sz="3600" dirty="0">
                <a:solidFill>
                  <a:srgbClr val="FFFFFF"/>
                </a:solidFill>
                <a:latin typeface="Arial" panose="020B0604020202020204"/>
                <a:ea typeface="微软雅黑" panose="020B0503020204020204" charset="-122"/>
                <a:sym typeface="Arial" panose="020B0604020202020204"/>
              </a:endParaRPr>
            </a:p>
          </p:txBody>
        </p:sp>
      </p:grpSp>
      <p:sp>
        <p:nvSpPr>
          <p:cNvPr id="27" name="MH_SubTitle_1"/>
          <p:cNvSpPr/>
          <p:nvPr>
            <p:custDataLst>
              <p:tags r:id="rId4"/>
            </p:custDataLst>
          </p:nvPr>
        </p:nvSpPr>
        <p:spPr>
          <a:xfrm rot="17958096">
            <a:off x="1077595" y="3040698"/>
            <a:ext cx="979488" cy="1503363"/>
          </a:xfrm>
          <a:custGeom>
            <a:avLst/>
            <a:gdLst>
              <a:gd name="connsiteX0" fmla="*/ 410370 w 820739"/>
              <a:gd name="connsiteY0" fmla="*/ 0 h 1260220"/>
              <a:gd name="connsiteX1" fmla="*/ 516276 w 820739"/>
              <a:gd name="connsiteY1" fmla="*/ 57484 h 1260220"/>
              <a:gd name="connsiteX2" fmla="*/ 820739 w 820739"/>
              <a:gd name="connsiteY2" fmla="*/ 630110 h 1260220"/>
              <a:gd name="connsiteX3" fmla="*/ 516276 w 820739"/>
              <a:gd name="connsiteY3" fmla="*/ 1202736 h 1260220"/>
              <a:gd name="connsiteX4" fmla="*/ 410370 w 820739"/>
              <a:gd name="connsiteY4" fmla="*/ 1260220 h 1260220"/>
              <a:gd name="connsiteX5" fmla="*/ 304463 w 820739"/>
              <a:gd name="connsiteY5" fmla="*/ 1202736 h 1260220"/>
              <a:gd name="connsiteX6" fmla="*/ 0 w 820739"/>
              <a:gd name="connsiteY6" fmla="*/ 630110 h 1260220"/>
              <a:gd name="connsiteX7" fmla="*/ 304463 w 820739"/>
              <a:gd name="connsiteY7" fmla="*/ 57484 h 1260220"/>
              <a:gd name="connsiteX8" fmla="*/ 410370 w 820739"/>
              <a:gd name="connsiteY8" fmla="*/ 0 h 1260220"/>
              <a:gd name="connsiteX0-1" fmla="*/ 410370 w 820739"/>
              <a:gd name="connsiteY0-2" fmla="*/ 0 h 1260220"/>
              <a:gd name="connsiteX1-3" fmla="*/ 516276 w 820739"/>
              <a:gd name="connsiteY1-4" fmla="*/ 57484 h 1260220"/>
              <a:gd name="connsiteX2-5" fmla="*/ 820739 w 820739"/>
              <a:gd name="connsiteY2-6" fmla="*/ 630110 h 1260220"/>
              <a:gd name="connsiteX3-7" fmla="*/ 516276 w 820739"/>
              <a:gd name="connsiteY3-8" fmla="*/ 1202736 h 1260220"/>
              <a:gd name="connsiteX4-9" fmla="*/ 410370 w 820739"/>
              <a:gd name="connsiteY4-10" fmla="*/ 1260220 h 1260220"/>
              <a:gd name="connsiteX5-11" fmla="*/ 304463 w 820739"/>
              <a:gd name="connsiteY5-12" fmla="*/ 1202736 h 1260220"/>
              <a:gd name="connsiteX6-13" fmla="*/ 0 w 820739"/>
              <a:gd name="connsiteY6-14" fmla="*/ 630110 h 1260220"/>
              <a:gd name="connsiteX7-15" fmla="*/ 326799 w 820739"/>
              <a:gd name="connsiteY7-16" fmla="*/ 83379 h 1260220"/>
              <a:gd name="connsiteX8-17" fmla="*/ 410370 w 820739"/>
              <a:gd name="connsiteY8-18" fmla="*/ 0 h 1260220"/>
              <a:gd name="connsiteX0-19" fmla="*/ 433275 w 820739"/>
              <a:gd name="connsiteY0-20" fmla="*/ 0 h 1253820"/>
              <a:gd name="connsiteX1-21" fmla="*/ 516276 w 820739"/>
              <a:gd name="connsiteY1-22" fmla="*/ 51084 h 1253820"/>
              <a:gd name="connsiteX2-23" fmla="*/ 820739 w 820739"/>
              <a:gd name="connsiteY2-24" fmla="*/ 623710 h 1253820"/>
              <a:gd name="connsiteX3-25" fmla="*/ 516276 w 820739"/>
              <a:gd name="connsiteY3-26" fmla="*/ 1196336 h 1253820"/>
              <a:gd name="connsiteX4-27" fmla="*/ 410370 w 820739"/>
              <a:gd name="connsiteY4-28" fmla="*/ 1253820 h 1253820"/>
              <a:gd name="connsiteX5-29" fmla="*/ 304463 w 820739"/>
              <a:gd name="connsiteY5-30" fmla="*/ 1196336 h 1253820"/>
              <a:gd name="connsiteX6-31" fmla="*/ 0 w 820739"/>
              <a:gd name="connsiteY6-32" fmla="*/ 623710 h 1253820"/>
              <a:gd name="connsiteX7-33" fmla="*/ 326799 w 820739"/>
              <a:gd name="connsiteY7-34" fmla="*/ 76979 h 1253820"/>
              <a:gd name="connsiteX8-35" fmla="*/ 433275 w 820739"/>
              <a:gd name="connsiteY8-36" fmla="*/ 0 h 1253820"/>
              <a:gd name="connsiteX0-37" fmla="*/ 433275 w 820739"/>
              <a:gd name="connsiteY0-38" fmla="*/ 0 h 1253820"/>
              <a:gd name="connsiteX1-39" fmla="*/ 516276 w 820739"/>
              <a:gd name="connsiteY1-40" fmla="*/ 51084 h 1253820"/>
              <a:gd name="connsiteX2-41" fmla="*/ 820739 w 820739"/>
              <a:gd name="connsiteY2-42" fmla="*/ 623710 h 1253820"/>
              <a:gd name="connsiteX3-43" fmla="*/ 516276 w 820739"/>
              <a:gd name="connsiteY3-44" fmla="*/ 1196336 h 1253820"/>
              <a:gd name="connsiteX4-45" fmla="*/ 410370 w 820739"/>
              <a:gd name="connsiteY4-46" fmla="*/ 1253820 h 1253820"/>
              <a:gd name="connsiteX5-47" fmla="*/ 304463 w 820739"/>
              <a:gd name="connsiteY5-48" fmla="*/ 1196336 h 1253820"/>
              <a:gd name="connsiteX6-49" fmla="*/ 0 w 820739"/>
              <a:gd name="connsiteY6-50" fmla="*/ 623710 h 1253820"/>
              <a:gd name="connsiteX7-51" fmla="*/ 326799 w 820739"/>
              <a:gd name="connsiteY7-52" fmla="*/ 76979 h 1253820"/>
              <a:gd name="connsiteX8-53" fmla="*/ 433275 w 820739"/>
              <a:gd name="connsiteY8-54" fmla="*/ 0 h 1253820"/>
              <a:gd name="connsiteX0-55" fmla="*/ 433275 w 820739"/>
              <a:gd name="connsiteY0-56" fmla="*/ 0 h 1253820"/>
              <a:gd name="connsiteX1-57" fmla="*/ 516276 w 820739"/>
              <a:gd name="connsiteY1-58" fmla="*/ 51084 h 1253820"/>
              <a:gd name="connsiteX2-59" fmla="*/ 820739 w 820739"/>
              <a:gd name="connsiteY2-60" fmla="*/ 623710 h 1253820"/>
              <a:gd name="connsiteX3-61" fmla="*/ 516276 w 820739"/>
              <a:gd name="connsiteY3-62" fmla="*/ 1196336 h 1253820"/>
              <a:gd name="connsiteX4-63" fmla="*/ 410370 w 820739"/>
              <a:gd name="connsiteY4-64" fmla="*/ 1253820 h 1253820"/>
              <a:gd name="connsiteX5-65" fmla="*/ 310332 w 820739"/>
              <a:gd name="connsiteY5-66" fmla="*/ 1193062 h 1253820"/>
              <a:gd name="connsiteX6-67" fmla="*/ 0 w 820739"/>
              <a:gd name="connsiteY6-68" fmla="*/ 623710 h 1253820"/>
              <a:gd name="connsiteX7-69" fmla="*/ 326799 w 820739"/>
              <a:gd name="connsiteY7-70" fmla="*/ 76979 h 1253820"/>
              <a:gd name="connsiteX8-71" fmla="*/ 433275 w 820739"/>
              <a:gd name="connsiteY8-72" fmla="*/ 0 h 1253820"/>
              <a:gd name="connsiteX0-73" fmla="*/ 433275 w 820821"/>
              <a:gd name="connsiteY0-74" fmla="*/ 0 h 1253820"/>
              <a:gd name="connsiteX1-75" fmla="*/ 493730 w 820821"/>
              <a:gd name="connsiteY1-76" fmla="*/ 52155 h 1253820"/>
              <a:gd name="connsiteX2-77" fmla="*/ 820739 w 820821"/>
              <a:gd name="connsiteY2-78" fmla="*/ 623710 h 1253820"/>
              <a:gd name="connsiteX3-79" fmla="*/ 516276 w 820821"/>
              <a:gd name="connsiteY3-80" fmla="*/ 1196336 h 1253820"/>
              <a:gd name="connsiteX4-81" fmla="*/ 410370 w 820821"/>
              <a:gd name="connsiteY4-82" fmla="*/ 1253820 h 1253820"/>
              <a:gd name="connsiteX5-83" fmla="*/ 310332 w 820821"/>
              <a:gd name="connsiteY5-84" fmla="*/ 1193062 h 1253820"/>
              <a:gd name="connsiteX6-85" fmla="*/ 0 w 820821"/>
              <a:gd name="connsiteY6-86" fmla="*/ 623710 h 1253820"/>
              <a:gd name="connsiteX7-87" fmla="*/ 326799 w 820821"/>
              <a:gd name="connsiteY7-88" fmla="*/ 76979 h 1253820"/>
              <a:gd name="connsiteX8-89" fmla="*/ 433275 w 820821"/>
              <a:gd name="connsiteY8-90" fmla="*/ 0 h 1253820"/>
              <a:gd name="connsiteX0-91" fmla="*/ 433275 w 820868"/>
              <a:gd name="connsiteY0-92" fmla="*/ 0 h 1253820"/>
              <a:gd name="connsiteX1-93" fmla="*/ 487862 w 820868"/>
              <a:gd name="connsiteY1-94" fmla="*/ 55429 h 1253820"/>
              <a:gd name="connsiteX2-95" fmla="*/ 820739 w 820868"/>
              <a:gd name="connsiteY2-96" fmla="*/ 623710 h 1253820"/>
              <a:gd name="connsiteX3-97" fmla="*/ 516276 w 820868"/>
              <a:gd name="connsiteY3-98" fmla="*/ 1196336 h 1253820"/>
              <a:gd name="connsiteX4-99" fmla="*/ 410370 w 820868"/>
              <a:gd name="connsiteY4-100" fmla="*/ 1253820 h 1253820"/>
              <a:gd name="connsiteX5-101" fmla="*/ 310332 w 820868"/>
              <a:gd name="connsiteY5-102" fmla="*/ 1193062 h 1253820"/>
              <a:gd name="connsiteX6-103" fmla="*/ 0 w 820868"/>
              <a:gd name="connsiteY6-104" fmla="*/ 623710 h 1253820"/>
              <a:gd name="connsiteX7-105" fmla="*/ 326799 w 820868"/>
              <a:gd name="connsiteY7-106" fmla="*/ 76979 h 1253820"/>
              <a:gd name="connsiteX8-107" fmla="*/ 433275 w 820868"/>
              <a:gd name="connsiteY8-108" fmla="*/ 0 h 1253820"/>
              <a:gd name="connsiteX0-109" fmla="*/ 433275 w 820868"/>
              <a:gd name="connsiteY0-110" fmla="*/ 0 h 1253820"/>
              <a:gd name="connsiteX1-111" fmla="*/ 487862 w 820868"/>
              <a:gd name="connsiteY1-112" fmla="*/ 55429 h 1253820"/>
              <a:gd name="connsiteX2-113" fmla="*/ 820739 w 820868"/>
              <a:gd name="connsiteY2-114" fmla="*/ 623710 h 1253820"/>
              <a:gd name="connsiteX3-115" fmla="*/ 516276 w 820868"/>
              <a:gd name="connsiteY3-116" fmla="*/ 1196336 h 1253820"/>
              <a:gd name="connsiteX4-117" fmla="*/ 410370 w 820868"/>
              <a:gd name="connsiteY4-118" fmla="*/ 1253820 h 1253820"/>
              <a:gd name="connsiteX5-119" fmla="*/ 310332 w 820868"/>
              <a:gd name="connsiteY5-120" fmla="*/ 1193062 h 1253820"/>
              <a:gd name="connsiteX6-121" fmla="*/ 0 w 820868"/>
              <a:gd name="connsiteY6-122" fmla="*/ 623710 h 1253820"/>
              <a:gd name="connsiteX7-123" fmla="*/ 307906 w 820868"/>
              <a:gd name="connsiteY7-124" fmla="*/ 91355 h 1253820"/>
              <a:gd name="connsiteX8-125" fmla="*/ 433275 w 820868"/>
              <a:gd name="connsiteY8-126" fmla="*/ 0 h 1253820"/>
              <a:gd name="connsiteX0-127" fmla="*/ 433275 w 820868"/>
              <a:gd name="connsiteY0-128" fmla="*/ 0 h 1253820"/>
              <a:gd name="connsiteX1-129" fmla="*/ 487862 w 820868"/>
              <a:gd name="connsiteY1-130" fmla="*/ 55429 h 1253820"/>
              <a:gd name="connsiteX2-131" fmla="*/ 820739 w 820868"/>
              <a:gd name="connsiteY2-132" fmla="*/ 623710 h 1253820"/>
              <a:gd name="connsiteX3-133" fmla="*/ 516276 w 820868"/>
              <a:gd name="connsiteY3-134" fmla="*/ 1196336 h 1253820"/>
              <a:gd name="connsiteX4-135" fmla="*/ 410370 w 820868"/>
              <a:gd name="connsiteY4-136" fmla="*/ 1253820 h 1253820"/>
              <a:gd name="connsiteX5-137" fmla="*/ 310332 w 820868"/>
              <a:gd name="connsiteY5-138" fmla="*/ 1193062 h 1253820"/>
              <a:gd name="connsiteX6-139" fmla="*/ 0 w 820868"/>
              <a:gd name="connsiteY6-140" fmla="*/ 623710 h 1253820"/>
              <a:gd name="connsiteX7-141" fmla="*/ 307906 w 820868"/>
              <a:gd name="connsiteY7-142" fmla="*/ 91355 h 1253820"/>
              <a:gd name="connsiteX8-143" fmla="*/ 433275 w 820868"/>
              <a:gd name="connsiteY8-144" fmla="*/ 0 h 1253820"/>
              <a:gd name="connsiteX0-145" fmla="*/ 433275 w 821563"/>
              <a:gd name="connsiteY0-146" fmla="*/ 0 h 1253820"/>
              <a:gd name="connsiteX1-147" fmla="*/ 487862 w 821563"/>
              <a:gd name="connsiteY1-148" fmla="*/ 55429 h 1253820"/>
              <a:gd name="connsiteX2-149" fmla="*/ 820739 w 821563"/>
              <a:gd name="connsiteY2-150" fmla="*/ 623710 h 1253820"/>
              <a:gd name="connsiteX3-151" fmla="*/ 516276 w 821563"/>
              <a:gd name="connsiteY3-152" fmla="*/ 1196336 h 1253820"/>
              <a:gd name="connsiteX4-153" fmla="*/ 410370 w 821563"/>
              <a:gd name="connsiteY4-154" fmla="*/ 1253820 h 1253820"/>
              <a:gd name="connsiteX5-155" fmla="*/ 310332 w 821563"/>
              <a:gd name="connsiteY5-156" fmla="*/ 1193062 h 1253820"/>
              <a:gd name="connsiteX6-157" fmla="*/ 0 w 821563"/>
              <a:gd name="connsiteY6-158" fmla="*/ 623710 h 1253820"/>
              <a:gd name="connsiteX7-159" fmla="*/ 307906 w 821563"/>
              <a:gd name="connsiteY7-160" fmla="*/ 91355 h 1253820"/>
              <a:gd name="connsiteX8-161" fmla="*/ 433275 w 821563"/>
              <a:gd name="connsiteY8-162" fmla="*/ 0 h 1253820"/>
              <a:gd name="connsiteX0-163" fmla="*/ 433275 w 821554"/>
              <a:gd name="connsiteY0-164" fmla="*/ 0 h 1253820"/>
              <a:gd name="connsiteX1-165" fmla="*/ 487862 w 821554"/>
              <a:gd name="connsiteY1-166" fmla="*/ 55429 h 1253820"/>
              <a:gd name="connsiteX2-167" fmla="*/ 820739 w 821554"/>
              <a:gd name="connsiteY2-168" fmla="*/ 623710 h 1253820"/>
              <a:gd name="connsiteX3-169" fmla="*/ 516276 w 821554"/>
              <a:gd name="connsiteY3-170" fmla="*/ 1196336 h 1253820"/>
              <a:gd name="connsiteX4-171" fmla="*/ 410370 w 821554"/>
              <a:gd name="connsiteY4-172" fmla="*/ 1253820 h 1253820"/>
              <a:gd name="connsiteX5-173" fmla="*/ 310332 w 821554"/>
              <a:gd name="connsiteY5-174" fmla="*/ 1193062 h 1253820"/>
              <a:gd name="connsiteX6-175" fmla="*/ 0 w 821554"/>
              <a:gd name="connsiteY6-176" fmla="*/ 623710 h 1253820"/>
              <a:gd name="connsiteX7-177" fmla="*/ 307906 w 821554"/>
              <a:gd name="connsiteY7-178" fmla="*/ 91355 h 1253820"/>
              <a:gd name="connsiteX8-179" fmla="*/ 433275 w 821554"/>
              <a:gd name="connsiteY8-180" fmla="*/ 0 h 1253820"/>
              <a:gd name="connsiteX0-181" fmla="*/ 433275 w 821554"/>
              <a:gd name="connsiteY0-182" fmla="*/ 0 h 1253820"/>
              <a:gd name="connsiteX1-183" fmla="*/ 487862 w 821554"/>
              <a:gd name="connsiteY1-184" fmla="*/ 55429 h 1253820"/>
              <a:gd name="connsiteX2-185" fmla="*/ 820739 w 821554"/>
              <a:gd name="connsiteY2-186" fmla="*/ 623710 h 1253820"/>
              <a:gd name="connsiteX3-187" fmla="*/ 516276 w 821554"/>
              <a:gd name="connsiteY3-188" fmla="*/ 1196336 h 1253820"/>
              <a:gd name="connsiteX4-189" fmla="*/ 410370 w 821554"/>
              <a:gd name="connsiteY4-190" fmla="*/ 1253820 h 1253820"/>
              <a:gd name="connsiteX5-191" fmla="*/ 310332 w 821554"/>
              <a:gd name="connsiteY5-192" fmla="*/ 1193062 h 1253820"/>
              <a:gd name="connsiteX6-193" fmla="*/ 0 w 821554"/>
              <a:gd name="connsiteY6-194" fmla="*/ 623710 h 1253820"/>
              <a:gd name="connsiteX7-195" fmla="*/ 307906 w 821554"/>
              <a:gd name="connsiteY7-196" fmla="*/ 91355 h 1253820"/>
              <a:gd name="connsiteX8-197" fmla="*/ 433275 w 821554"/>
              <a:gd name="connsiteY8-198" fmla="*/ 0 h 1253820"/>
              <a:gd name="connsiteX0-199" fmla="*/ 433290 w 821569"/>
              <a:gd name="connsiteY0-200" fmla="*/ 0 h 1253820"/>
              <a:gd name="connsiteX1-201" fmla="*/ 487877 w 821569"/>
              <a:gd name="connsiteY1-202" fmla="*/ 55429 h 1253820"/>
              <a:gd name="connsiteX2-203" fmla="*/ 820754 w 821569"/>
              <a:gd name="connsiteY2-204" fmla="*/ 623710 h 1253820"/>
              <a:gd name="connsiteX3-205" fmla="*/ 516291 w 821569"/>
              <a:gd name="connsiteY3-206" fmla="*/ 1196336 h 1253820"/>
              <a:gd name="connsiteX4-207" fmla="*/ 410385 w 821569"/>
              <a:gd name="connsiteY4-208" fmla="*/ 1253820 h 1253820"/>
              <a:gd name="connsiteX5-209" fmla="*/ 310347 w 821569"/>
              <a:gd name="connsiteY5-210" fmla="*/ 1193062 h 1253820"/>
              <a:gd name="connsiteX6-211" fmla="*/ 15 w 821569"/>
              <a:gd name="connsiteY6-212" fmla="*/ 623710 h 1253820"/>
              <a:gd name="connsiteX7-213" fmla="*/ 307921 w 821569"/>
              <a:gd name="connsiteY7-214" fmla="*/ 91355 h 1253820"/>
              <a:gd name="connsiteX8-215" fmla="*/ 433290 w 821569"/>
              <a:gd name="connsiteY8-216" fmla="*/ 0 h 12538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21569" h="1253820">
                <a:moveTo>
                  <a:pt x="433290" y="0"/>
                </a:moveTo>
                <a:lnTo>
                  <a:pt x="487877" y="55429"/>
                </a:lnTo>
                <a:cubicBezTo>
                  <a:pt x="668993" y="188637"/>
                  <a:pt x="808143" y="426445"/>
                  <a:pt x="820754" y="623710"/>
                </a:cubicBezTo>
                <a:cubicBezTo>
                  <a:pt x="833365" y="820975"/>
                  <a:pt x="698335" y="1069320"/>
                  <a:pt x="516291" y="1196336"/>
                </a:cubicBezTo>
                <a:lnTo>
                  <a:pt x="410385" y="1253820"/>
                </a:lnTo>
                <a:lnTo>
                  <a:pt x="310347" y="1193062"/>
                </a:lnTo>
                <a:cubicBezTo>
                  <a:pt x="126656" y="1068963"/>
                  <a:pt x="-1632" y="859161"/>
                  <a:pt x="15" y="623710"/>
                </a:cubicBezTo>
                <a:cubicBezTo>
                  <a:pt x="32800" y="409244"/>
                  <a:pt x="146207" y="233879"/>
                  <a:pt x="307921" y="91355"/>
                </a:cubicBezTo>
                <a:lnTo>
                  <a:pt x="433290" y="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sym typeface="Arial" panose="020B0604020202020204"/>
            </a:endParaRPr>
          </a:p>
        </p:txBody>
      </p:sp>
      <p:sp>
        <p:nvSpPr>
          <p:cNvPr id="28" name="MH_SubTitle_5"/>
          <p:cNvSpPr/>
          <p:nvPr>
            <p:custDataLst>
              <p:tags r:id="rId5"/>
            </p:custDataLst>
          </p:nvPr>
        </p:nvSpPr>
        <p:spPr>
          <a:xfrm rot="2326219">
            <a:off x="2768283" y="2945448"/>
            <a:ext cx="1123950" cy="1814513"/>
          </a:xfrm>
          <a:custGeom>
            <a:avLst/>
            <a:gdLst>
              <a:gd name="connsiteX0" fmla="*/ 410370 w 820739"/>
              <a:gd name="connsiteY0" fmla="*/ 0 h 1260220"/>
              <a:gd name="connsiteX1" fmla="*/ 516276 w 820739"/>
              <a:gd name="connsiteY1" fmla="*/ 57484 h 1260220"/>
              <a:gd name="connsiteX2" fmla="*/ 820739 w 820739"/>
              <a:gd name="connsiteY2" fmla="*/ 630110 h 1260220"/>
              <a:gd name="connsiteX3" fmla="*/ 516276 w 820739"/>
              <a:gd name="connsiteY3" fmla="*/ 1202736 h 1260220"/>
              <a:gd name="connsiteX4" fmla="*/ 410370 w 820739"/>
              <a:gd name="connsiteY4" fmla="*/ 1260220 h 1260220"/>
              <a:gd name="connsiteX5" fmla="*/ 304463 w 820739"/>
              <a:gd name="connsiteY5" fmla="*/ 1202736 h 1260220"/>
              <a:gd name="connsiteX6" fmla="*/ 0 w 820739"/>
              <a:gd name="connsiteY6" fmla="*/ 630110 h 1260220"/>
              <a:gd name="connsiteX7" fmla="*/ 304463 w 820739"/>
              <a:gd name="connsiteY7" fmla="*/ 57484 h 1260220"/>
              <a:gd name="connsiteX8" fmla="*/ 410370 w 820739"/>
              <a:gd name="connsiteY8" fmla="*/ 0 h 1260220"/>
              <a:gd name="connsiteX0-1" fmla="*/ 410370 w 820739"/>
              <a:gd name="connsiteY0-2" fmla="*/ 0 h 1260220"/>
              <a:gd name="connsiteX1-3" fmla="*/ 516276 w 820739"/>
              <a:gd name="connsiteY1-4" fmla="*/ 57484 h 1260220"/>
              <a:gd name="connsiteX2-5" fmla="*/ 820739 w 820739"/>
              <a:gd name="connsiteY2-6" fmla="*/ 630110 h 1260220"/>
              <a:gd name="connsiteX3-7" fmla="*/ 516276 w 820739"/>
              <a:gd name="connsiteY3-8" fmla="*/ 1202736 h 1260220"/>
              <a:gd name="connsiteX4-9" fmla="*/ 410370 w 820739"/>
              <a:gd name="connsiteY4-10" fmla="*/ 1260220 h 1260220"/>
              <a:gd name="connsiteX5-11" fmla="*/ 304463 w 820739"/>
              <a:gd name="connsiteY5-12" fmla="*/ 1202736 h 1260220"/>
              <a:gd name="connsiteX6-13" fmla="*/ 0 w 820739"/>
              <a:gd name="connsiteY6-14" fmla="*/ 630110 h 1260220"/>
              <a:gd name="connsiteX7-15" fmla="*/ 326799 w 820739"/>
              <a:gd name="connsiteY7-16" fmla="*/ 83379 h 1260220"/>
              <a:gd name="connsiteX8-17" fmla="*/ 410370 w 820739"/>
              <a:gd name="connsiteY8-18" fmla="*/ 0 h 1260220"/>
              <a:gd name="connsiteX0-19" fmla="*/ 433275 w 820739"/>
              <a:gd name="connsiteY0-20" fmla="*/ 0 h 1253820"/>
              <a:gd name="connsiteX1-21" fmla="*/ 516276 w 820739"/>
              <a:gd name="connsiteY1-22" fmla="*/ 51084 h 1253820"/>
              <a:gd name="connsiteX2-23" fmla="*/ 820739 w 820739"/>
              <a:gd name="connsiteY2-24" fmla="*/ 623710 h 1253820"/>
              <a:gd name="connsiteX3-25" fmla="*/ 516276 w 820739"/>
              <a:gd name="connsiteY3-26" fmla="*/ 1196336 h 1253820"/>
              <a:gd name="connsiteX4-27" fmla="*/ 410370 w 820739"/>
              <a:gd name="connsiteY4-28" fmla="*/ 1253820 h 1253820"/>
              <a:gd name="connsiteX5-29" fmla="*/ 304463 w 820739"/>
              <a:gd name="connsiteY5-30" fmla="*/ 1196336 h 1253820"/>
              <a:gd name="connsiteX6-31" fmla="*/ 0 w 820739"/>
              <a:gd name="connsiteY6-32" fmla="*/ 623710 h 1253820"/>
              <a:gd name="connsiteX7-33" fmla="*/ 326799 w 820739"/>
              <a:gd name="connsiteY7-34" fmla="*/ 76979 h 1253820"/>
              <a:gd name="connsiteX8-35" fmla="*/ 433275 w 820739"/>
              <a:gd name="connsiteY8-36" fmla="*/ 0 h 1253820"/>
              <a:gd name="connsiteX0-37" fmla="*/ 433275 w 820739"/>
              <a:gd name="connsiteY0-38" fmla="*/ 0 h 1253820"/>
              <a:gd name="connsiteX1-39" fmla="*/ 516276 w 820739"/>
              <a:gd name="connsiteY1-40" fmla="*/ 51084 h 1253820"/>
              <a:gd name="connsiteX2-41" fmla="*/ 820739 w 820739"/>
              <a:gd name="connsiteY2-42" fmla="*/ 623710 h 1253820"/>
              <a:gd name="connsiteX3-43" fmla="*/ 516276 w 820739"/>
              <a:gd name="connsiteY3-44" fmla="*/ 1196336 h 1253820"/>
              <a:gd name="connsiteX4-45" fmla="*/ 410370 w 820739"/>
              <a:gd name="connsiteY4-46" fmla="*/ 1253820 h 1253820"/>
              <a:gd name="connsiteX5-47" fmla="*/ 304463 w 820739"/>
              <a:gd name="connsiteY5-48" fmla="*/ 1196336 h 1253820"/>
              <a:gd name="connsiteX6-49" fmla="*/ 0 w 820739"/>
              <a:gd name="connsiteY6-50" fmla="*/ 623710 h 1253820"/>
              <a:gd name="connsiteX7-51" fmla="*/ 326799 w 820739"/>
              <a:gd name="connsiteY7-52" fmla="*/ 76979 h 1253820"/>
              <a:gd name="connsiteX8-53" fmla="*/ 433275 w 820739"/>
              <a:gd name="connsiteY8-54" fmla="*/ 0 h 1253820"/>
              <a:gd name="connsiteX0-55" fmla="*/ 433275 w 820739"/>
              <a:gd name="connsiteY0-56" fmla="*/ 0 h 1253820"/>
              <a:gd name="connsiteX1-57" fmla="*/ 516276 w 820739"/>
              <a:gd name="connsiteY1-58" fmla="*/ 51084 h 1253820"/>
              <a:gd name="connsiteX2-59" fmla="*/ 820739 w 820739"/>
              <a:gd name="connsiteY2-60" fmla="*/ 623710 h 1253820"/>
              <a:gd name="connsiteX3-61" fmla="*/ 516276 w 820739"/>
              <a:gd name="connsiteY3-62" fmla="*/ 1196336 h 1253820"/>
              <a:gd name="connsiteX4-63" fmla="*/ 410370 w 820739"/>
              <a:gd name="connsiteY4-64" fmla="*/ 1253820 h 1253820"/>
              <a:gd name="connsiteX5-65" fmla="*/ 310332 w 820739"/>
              <a:gd name="connsiteY5-66" fmla="*/ 1193062 h 1253820"/>
              <a:gd name="connsiteX6-67" fmla="*/ 0 w 820739"/>
              <a:gd name="connsiteY6-68" fmla="*/ 623710 h 1253820"/>
              <a:gd name="connsiteX7-69" fmla="*/ 326799 w 820739"/>
              <a:gd name="connsiteY7-70" fmla="*/ 76979 h 1253820"/>
              <a:gd name="connsiteX8-71" fmla="*/ 433275 w 820739"/>
              <a:gd name="connsiteY8-72" fmla="*/ 0 h 1253820"/>
              <a:gd name="connsiteX0-73" fmla="*/ 433275 w 820821"/>
              <a:gd name="connsiteY0-74" fmla="*/ 0 h 1253820"/>
              <a:gd name="connsiteX1-75" fmla="*/ 493730 w 820821"/>
              <a:gd name="connsiteY1-76" fmla="*/ 52155 h 1253820"/>
              <a:gd name="connsiteX2-77" fmla="*/ 820739 w 820821"/>
              <a:gd name="connsiteY2-78" fmla="*/ 623710 h 1253820"/>
              <a:gd name="connsiteX3-79" fmla="*/ 516276 w 820821"/>
              <a:gd name="connsiteY3-80" fmla="*/ 1196336 h 1253820"/>
              <a:gd name="connsiteX4-81" fmla="*/ 410370 w 820821"/>
              <a:gd name="connsiteY4-82" fmla="*/ 1253820 h 1253820"/>
              <a:gd name="connsiteX5-83" fmla="*/ 310332 w 820821"/>
              <a:gd name="connsiteY5-84" fmla="*/ 1193062 h 1253820"/>
              <a:gd name="connsiteX6-85" fmla="*/ 0 w 820821"/>
              <a:gd name="connsiteY6-86" fmla="*/ 623710 h 1253820"/>
              <a:gd name="connsiteX7-87" fmla="*/ 326799 w 820821"/>
              <a:gd name="connsiteY7-88" fmla="*/ 76979 h 1253820"/>
              <a:gd name="connsiteX8-89" fmla="*/ 433275 w 820821"/>
              <a:gd name="connsiteY8-90" fmla="*/ 0 h 1253820"/>
              <a:gd name="connsiteX0-91" fmla="*/ 433275 w 820868"/>
              <a:gd name="connsiteY0-92" fmla="*/ 0 h 1253820"/>
              <a:gd name="connsiteX1-93" fmla="*/ 487862 w 820868"/>
              <a:gd name="connsiteY1-94" fmla="*/ 55429 h 1253820"/>
              <a:gd name="connsiteX2-95" fmla="*/ 820739 w 820868"/>
              <a:gd name="connsiteY2-96" fmla="*/ 623710 h 1253820"/>
              <a:gd name="connsiteX3-97" fmla="*/ 516276 w 820868"/>
              <a:gd name="connsiteY3-98" fmla="*/ 1196336 h 1253820"/>
              <a:gd name="connsiteX4-99" fmla="*/ 410370 w 820868"/>
              <a:gd name="connsiteY4-100" fmla="*/ 1253820 h 1253820"/>
              <a:gd name="connsiteX5-101" fmla="*/ 310332 w 820868"/>
              <a:gd name="connsiteY5-102" fmla="*/ 1193062 h 1253820"/>
              <a:gd name="connsiteX6-103" fmla="*/ 0 w 820868"/>
              <a:gd name="connsiteY6-104" fmla="*/ 623710 h 1253820"/>
              <a:gd name="connsiteX7-105" fmla="*/ 326799 w 820868"/>
              <a:gd name="connsiteY7-106" fmla="*/ 76979 h 1253820"/>
              <a:gd name="connsiteX8-107" fmla="*/ 433275 w 820868"/>
              <a:gd name="connsiteY8-108" fmla="*/ 0 h 1253820"/>
              <a:gd name="connsiteX0-109" fmla="*/ 433275 w 820868"/>
              <a:gd name="connsiteY0-110" fmla="*/ 0 h 1253820"/>
              <a:gd name="connsiteX1-111" fmla="*/ 487862 w 820868"/>
              <a:gd name="connsiteY1-112" fmla="*/ 55429 h 1253820"/>
              <a:gd name="connsiteX2-113" fmla="*/ 820739 w 820868"/>
              <a:gd name="connsiteY2-114" fmla="*/ 623710 h 1253820"/>
              <a:gd name="connsiteX3-115" fmla="*/ 516276 w 820868"/>
              <a:gd name="connsiteY3-116" fmla="*/ 1196336 h 1253820"/>
              <a:gd name="connsiteX4-117" fmla="*/ 410370 w 820868"/>
              <a:gd name="connsiteY4-118" fmla="*/ 1253820 h 1253820"/>
              <a:gd name="connsiteX5-119" fmla="*/ 310332 w 820868"/>
              <a:gd name="connsiteY5-120" fmla="*/ 1193062 h 1253820"/>
              <a:gd name="connsiteX6-121" fmla="*/ 0 w 820868"/>
              <a:gd name="connsiteY6-122" fmla="*/ 623710 h 1253820"/>
              <a:gd name="connsiteX7-123" fmla="*/ 307906 w 820868"/>
              <a:gd name="connsiteY7-124" fmla="*/ 91355 h 1253820"/>
              <a:gd name="connsiteX8-125" fmla="*/ 433275 w 820868"/>
              <a:gd name="connsiteY8-126" fmla="*/ 0 h 1253820"/>
              <a:gd name="connsiteX0-127" fmla="*/ 433275 w 820868"/>
              <a:gd name="connsiteY0-128" fmla="*/ 0 h 1253820"/>
              <a:gd name="connsiteX1-129" fmla="*/ 487862 w 820868"/>
              <a:gd name="connsiteY1-130" fmla="*/ 55429 h 1253820"/>
              <a:gd name="connsiteX2-131" fmla="*/ 820739 w 820868"/>
              <a:gd name="connsiteY2-132" fmla="*/ 623710 h 1253820"/>
              <a:gd name="connsiteX3-133" fmla="*/ 516276 w 820868"/>
              <a:gd name="connsiteY3-134" fmla="*/ 1196336 h 1253820"/>
              <a:gd name="connsiteX4-135" fmla="*/ 410370 w 820868"/>
              <a:gd name="connsiteY4-136" fmla="*/ 1253820 h 1253820"/>
              <a:gd name="connsiteX5-137" fmla="*/ 310332 w 820868"/>
              <a:gd name="connsiteY5-138" fmla="*/ 1193062 h 1253820"/>
              <a:gd name="connsiteX6-139" fmla="*/ 0 w 820868"/>
              <a:gd name="connsiteY6-140" fmla="*/ 623710 h 1253820"/>
              <a:gd name="connsiteX7-141" fmla="*/ 307906 w 820868"/>
              <a:gd name="connsiteY7-142" fmla="*/ 91355 h 1253820"/>
              <a:gd name="connsiteX8-143" fmla="*/ 433275 w 820868"/>
              <a:gd name="connsiteY8-144" fmla="*/ 0 h 1253820"/>
              <a:gd name="connsiteX0-145" fmla="*/ 433275 w 821563"/>
              <a:gd name="connsiteY0-146" fmla="*/ 0 h 1253820"/>
              <a:gd name="connsiteX1-147" fmla="*/ 487862 w 821563"/>
              <a:gd name="connsiteY1-148" fmla="*/ 55429 h 1253820"/>
              <a:gd name="connsiteX2-149" fmla="*/ 820739 w 821563"/>
              <a:gd name="connsiteY2-150" fmla="*/ 623710 h 1253820"/>
              <a:gd name="connsiteX3-151" fmla="*/ 516276 w 821563"/>
              <a:gd name="connsiteY3-152" fmla="*/ 1196336 h 1253820"/>
              <a:gd name="connsiteX4-153" fmla="*/ 410370 w 821563"/>
              <a:gd name="connsiteY4-154" fmla="*/ 1253820 h 1253820"/>
              <a:gd name="connsiteX5-155" fmla="*/ 310332 w 821563"/>
              <a:gd name="connsiteY5-156" fmla="*/ 1193062 h 1253820"/>
              <a:gd name="connsiteX6-157" fmla="*/ 0 w 821563"/>
              <a:gd name="connsiteY6-158" fmla="*/ 623710 h 1253820"/>
              <a:gd name="connsiteX7-159" fmla="*/ 307906 w 821563"/>
              <a:gd name="connsiteY7-160" fmla="*/ 91355 h 1253820"/>
              <a:gd name="connsiteX8-161" fmla="*/ 433275 w 821563"/>
              <a:gd name="connsiteY8-162" fmla="*/ 0 h 1253820"/>
              <a:gd name="connsiteX0-163" fmla="*/ 433275 w 821554"/>
              <a:gd name="connsiteY0-164" fmla="*/ 0 h 1253820"/>
              <a:gd name="connsiteX1-165" fmla="*/ 487862 w 821554"/>
              <a:gd name="connsiteY1-166" fmla="*/ 55429 h 1253820"/>
              <a:gd name="connsiteX2-167" fmla="*/ 820739 w 821554"/>
              <a:gd name="connsiteY2-168" fmla="*/ 623710 h 1253820"/>
              <a:gd name="connsiteX3-169" fmla="*/ 516276 w 821554"/>
              <a:gd name="connsiteY3-170" fmla="*/ 1196336 h 1253820"/>
              <a:gd name="connsiteX4-171" fmla="*/ 410370 w 821554"/>
              <a:gd name="connsiteY4-172" fmla="*/ 1253820 h 1253820"/>
              <a:gd name="connsiteX5-173" fmla="*/ 310332 w 821554"/>
              <a:gd name="connsiteY5-174" fmla="*/ 1193062 h 1253820"/>
              <a:gd name="connsiteX6-175" fmla="*/ 0 w 821554"/>
              <a:gd name="connsiteY6-176" fmla="*/ 623710 h 1253820"/>
              <a:gd name="connsiteX7-177" fmla="*/ 307906 w 821554"/>
              <a:gd name="connsiteY7-178" fmla="*/ 91355 h 1253820"/>
              <a:gd name="connsiteX8-179" fmla="*/ 433275 w 821554"/>
              <a:gd name="connsiteY8-180" fmla="*/ 0 h 1253820"/>
              <a:gd name="connsiteX0-181" fmla="*/ 433275 w 821554"/>
              <a:gd name="connsiteY0-182" fmla="*/ 0 h 1253820"/>
              <a:gd name="connsiteX1-183" fmla="*/ 487862 w 821554"/>
              <a:gd name="connsiteY1-184" fmla="*/ 55429 h 1253820"/>
              <a:gd name="connsiteX2-185" fmla="*/ 820739 w 821554"/>
              <a:gd name="connsiteY2-186" fmla="*/ 623710 h 1253820"/>
              <a:gd name="connsiteX3-187" fmla="*/ 516276 w 821554"/>
              <a:gd name="connsiteY3-188" fmla="*/ 1196336 h 1253820"/>
              <a:gd name="connsiteX4-189" fmla="*/ 410370 w 821554"/>
              <a:gd name="connsiteY4-190" fmla="*/ 1253820 h 1253820"/>
              <a:gd name="connsiteX5-191" fmla="*/ 310332 w 821554"/>
              <a:gd name="connsiteY5-192" fmla="*/ 1193062 h 1253820"/>
              <a:gd name="connsiteX6-193" fmla="*/ 0 w 821554"/>
              <a:gd name="connsiteY6-194" fmla="*/ 623710 h 1253820"/>
              <a:gd name="connsiteX7-195" fmla="*/ 307906 w 821554"/>
              <a:gd name="connsiteY7-196" fmla="*/ 91355 h 1253820"/>
              <a:gd name="connsiteX8-197" fmla="*/ 433275 w 821554"/>
              <a:gd name="connsiteY8-198" fmla="*/ 0 h 1253820"/>
              <a:gd name="connsiteX0-199" fmla="*/ 433290 w 821569"/>
              <a:gd name="connsiteY0-200" fmla="*/ 0 h 1253820"/>
              <a:gd name="connsiteX1-201" fmla="*/ 487877 w 821569"/>
              <a:gd name="connsiteY1-202" fmla="*/ 55429 h 1253820"/>
              <a:gd name="connsiteX2-203" fmla="*/ 820754 w 821569"/>
              <a:gd name="connsiteY2-204" fmla="*/ 623710 h 1253820"/>
              <a:gd name="connsiteX3-205" fmla="*/ 516291 w 821569"/>
              <a:gd name="connsiteY3-206" fmla="*/ 1196336 h 1253820"/>
              <a:gd name="connsiteX4-207" fmla="*/ 410385 w 821569"/>
              <a:gd name="connsiteY4-208" fmla="*/ 1253820 h 1253820"/>
              <a:gd name="connsiteX5-209" fmla="*/ 310347 w 821569"/>
              <a:gd name="connsiteY5-210" fmla="*/ 1193062 h 1253820"/>
              <a:gd name="connsiteX6-211" fmla="*/ 15 w 821569"/>
              <a:gd name="connsiteY6-212" fmla="*/ 623710 h 1253820"/>
              <a:gd name="connsiteX7-213" fmla="*/ 307921 w 821569"/>
              <a:gd name="connsiteY7-214" fmla="*/ 91355 h 1253820"/>
              <a:gd name="connsiteX8-215" fmla="*/ 433290 w 821569"/>
              <a:gd name="connsiteY8-216" fmla="*/ 0 h 1253820"/>
              <a:gd name="connsiteX0-217" fmla="*/ 433290 w 821403"/>
              <a:gd name="connsiteY0-218" fmla="*/ 0 h 1253820"/>
              <a:gd name="connsiteX1-219" fmla="*/ 487877 w 821403"/>
              <a:gd name="connsiteY1-220" fmla="*/ 55429 h 1253820"/>
              <a:gd name="connsiteX2-221" fmla="*/ 820754 w 821403"/>
              <a:gd name="connsiteY2-222" fmla="*/ 623710 h 1253820"/>
              <a:gd name="connsiteX3-223" fmla="*/ 516291 w 821403"/>
              <a:gd name="connsiteY3-224" fmla="*/ 1196336 h 1253820"/>
              <a:gd name="connsiteX4-225" fmla="*/ 410385 w 821403"/>
              <a:gd name="connsiteY4-226" fmla="*/ 1253820 h 1253820"/>
              <a:gd name="connsiteX5-227" fmla="*/ 310347 w 821403"/>
              <a:gd name="connsiteY5-228" fmla="*/ 1193062 h 1253820"/>
              <a:gd name="connsiteX6-229" fmla="*/ 15 w 821403"/>
              <a:gd name="connsiteY6-230" fmla="*/ 623710 h 1253820"/>
              <a:gd name="connsiteX7-231" fmla="*/ 307921 w 821403"/>
              <a:gd name="connsiteY7-232" fmla="*/ 91355 h 1253820"/>
              <a:gd name="connsiteX8-233" fmla="*/ 433290 w 821403"/>
              <a:gd name="connsiteY8-234" fmla="*/ 0 h 1253820"/>
              <a:gd name="connsiteX0-235" fmla="*/ 433290 w 811275"/>
              <a:gd name="connsiteY0-236" fmla="*/ 0 h 1253820"/>
              <a:gd name="connsiteX1-237" fmla="*/ 487877 w 811275"/>
              <a:gd name="connsiteY1-238" fmla="*/ 55429 h 1253820"/>
              <a:gd name="connsiteX2-239" fmla="*/ 810588 w 811275"/>
              <a:gd name="connsiteY2-240" fmla="*/ 620654 h 1253820"/>
              <a:gd name="connsiteX3-241" fmla="*/ 516291 w 811275"/>
              <a:gd name="connsiteY3-242" fmla="*/ 1196336 h 1253820"/>
              <a:gd name="connsiteX4-243" fmla="*/ 410385 w 811275"/>
              <a:gd name="connsiteY4-244" fmla="*/ 1253820 h 1253820"/>
              <a:gd name="connsiteX5-245" fmla="*/ 310347 w 811275"/>
              <a:gd name="connsiteY5-246" fmla="*/ 1193062 h 1253820"/>
              <a:gd name="connsiteX6-247" fmla="*/ 15 w 811275"/>
              <a:gd name="connsiteY6-248" fmla="*/ 623710 h 1253820"/>
              <a:gd name="connsiteX7-249" fmla="*/ 307921 w 811275"/>
              <a:gd name="connsiteY7-250" fmla="*/ 91355 h 1253820"/>
              <a:gd name="connsiteX8-251" fmla="*/ 433290 w 811275"/>
              <a:gd name="connsiteY8-252" fmla="*/ 0 h 1253820"/>
              <a:gd name="connsiteX0-253" fmla="*/ 433290 w 811275"/>
              <a:gd name="connsiteY0-254" fmla="*/ 0 h 1253820"/>
              <a:gd name="connsiteX1-255" fmla="*/ 487877 w 811275"/>
              <a:gd name="connsiteY1-256" fmla="*/ 55429 h 1253820"/>
              <a:gd name="connsiteX2-257" fmla="*/ 810588 w 811275"/>
              <a:gd name="connsiteY2-258" fmla="*/ 620654 h 1253820"/>
              <a:gd name="connsiteX3-259" fmla="*/ 516291 w 811275"/>
              <a:gd name="connsiteY3-260" fmla="*/ 1196336 h 1253820"/>
              <a:gd name="connsiteX4-261" fmla="*/ 410385 w 811275"/>
              <a:gd name="connsiteY4-262" fmla="*/ 1253820 h 1253820"/>
              <a:gd name="connsiteX5-263" fmla="*/ 310347 w 811275"/>
              <a:gd name="connsiteY5-264" fmla="*/ 1193062 h 1253820"/>
              <a:gd name="connsiteX6-265" fmla="*/ 15 w 811275"/>
              <a:gd name="connsiteY6-266" fmla="*/ 623710 h 1253820"/>
              <a:gd name="connsiteX7-267" fmla="*/ 307921 w 811275"/>
              <a:gd name="connsiteY7-268" fmla="*/ 91355 h 1253820"/>
              <a:gd name="connsiteX8-269" fmla="*/ 433290 w 811275"/>
              <a:gd name="connsiteY8-270" fmla="*/ 0 h 1253820"/>
              <a:gd name="connsiteX0-271" fmla="*/ 433290 w 810847"/>
              <a:gd name="connsiteY0-272" fmla="*/ 0 h 1253820"/>
              <a:gd name="connsiteX1-273" fmla="*/ 487877 w 810847"/>
              <a:gd name="connsiteY1-274" fmla="*/ 55429 h 1253820"/>
              <a:gd name="connsiteX2-275" fmla="*/ 810588 w 810847"/>
              <a:gd name="connsiteY2-276" fmla="*/ 620654 h 1253820"/>
              <a:gd name="connsiteX3-277" fmla="*/ 516291 w 810847"/>
              <a:gd name="connsiteY3-278" fmla="*/ 1196336 h 1253820"/>
              <a:gd name="connsiteX4-279" fmla="*/ 410385 w 810847"/>
              <a:gd name="connsiteY4-280" fmla="*/ 1253820 h 1253820"/>
              <a:gd name="connsiteX5-281" fmla="*/ 310347 w 810847"/>
              <a:gd name="connsiteY5-282" fmla="*/ 1193062 h 1253820"/>
              <a:gd name="connsiteX6-283" fmla="*/ 15 w 810847"/>
              <a:gd name="connsiteY6-284" fmla="*/ 623710 h 1253820"/>
              <a:gd name="connsiteX7-285" fmla="*/ 307921 w 810847"/>
              <a:gd name="connsiteY7-286" fmla="*/ 91355 h 1253820"/>
              <a:gd name="connsiteX8-287" fmla="*/ 433290 w 810847"/>
              <a:gd name="connsiteY8-288" fmla="*/ 0 h 1253820"/>
              <a:gd name="connsiteX0-289" fmla="*/ 450824 w 828381"/>
              <a:gd name="connsiteY0-290" fmla="*/ 0 h 1253820"/>
              <a:gd name="connsiteX1-291" fmla="*/ 505411 w 828381"/>
              <a:gd name="connsiteY1-292" fmla="*/ 55429 h 1253820"/>
              <a:gd name="connsiteX2-293" fmla="*/ 828122 w 828381"/>
              <a:gd name="connsiteY2-294" fmla="*/ 620654 h 1253820"/>
              <a:gd name="connsiteX3-295" fmla="*/ 533825 w 828381"/>
              <a:gd name="connsiteY3-296" fmla="*/ 1196336 h 1253820"/>
              <a:gd name="connsiteX4-297" fmla="*/ 427919 w 828381"/>
              <a:gd name="connsiteY4-298" fmla="*/ 1253820 h 1253820"/>
              <a:gd name="connsiteX5-299" fmla="*/ 327881 w 828381"/>
              <a:gd name="connsiteY5-300" fmla="*/ 1193062 h 1253820"/>
              <a:gd name="connsiteX6-301" fmla="*/ 13 w 828381"/>
              <a:gd name="connsiteY6-302" fmla="*/ 629890 h 1253820"/>
              <a:gd name="connsiteX7-303" fmla="*/ 325455 w 828381"/>
              <a:gd name="connsiteY7-304" fmla="*/ 91355 h 1253820"/>
              <a:gd name="connsiteX8-305" fmla="*/ 450824 w 828381"/>
              <a:gd name="connsiteY8-306" fmla="*/ 0 h 1253820"/>
              <a:gd name="connsiteX0-307" fmla="*/ 451487 w 829044"/>
              <a:gd name="connsiteY0-308" fmla="*/ 0 h 1253820"/>
              <a:gd name="connsiteX1-309" fmla="*/ 506074 w 829044"/>
              <a:gd name="connsiteY1-310" fmla="*/ 55429 h 1253820"/>
              <a:gd name="connsiteX2-311" fmla="*/ 828785 w 829044"/>
              <a:gd name="connsiteY2-312" fmla="*/ 620654 h 1253820"/>
              <a:gd name="connsiteX3-313" fmla="*/ 534488 w 829044"/>
              <a:gd name="connsiteY3-314" fmla="*/ 1196336 h 1253820"/>
              <a:gd name="connsiteX4-315" fmla="*/ 428582 w 829044"/>
              <a:gd name="connsiteY4-316" fmla="*/ 1253820 h 1253820"/>
              <a:gd name="connsiteX5-317" fmla="*/ 328544 w 829044"/>
              <a:gd name="connsiteY5-318" fmla="*/ 1193062 h 1253820"/>
              <a:gd name="connsiteX6-319" fmla="*/ 676 w 829044"/>
              <a:gd name="connsiteY6-320" fmla="*/ 629890 h 1253820"/>
              <a:gd name="connsiteX7-321" fmla="*/ 326118 w 829044"/>
              <a:gd name="connsiteY7-322" fmla="*/ 91355 h 1253820"/>
              <a:gd name="connsiteX8-323" fmla="*/ 451487 w 829044"/>
              <a:gd name="connsiteY8-324" fmla="*/ 0 h 1253820"/>
              <a:gd name="connsiteX0-325" fmla="*/ 451487 w 829044"/>
              <a:gd name="connsiteY0-326" fmla="*/ 0 h 1253820"/>
              <a:gd name="connsiteX1-327" fmla="*/ 506074 w 829044"/>
              <a:gd name="connsiteY1-328" fmla="*/ 55429 h 1253820"/>
              <a:gd name="connsiteX2-329" fmla="*/ 828785 w 829044"/>
              <a:gd name="connsiteY2-330" fmla="*/ 620654 h 1253820"/>
              <a:gd name="connsiteX3-331" fmla="*/ 534488 w 829044"/>
              <a:gd name="connsiteY3-332" fmla="*/ 1196336 h 1253820"/>
              <a:gd name="connsiteX4-333" fmla="*/ 428582 w 829044"/>
              <a:gd name="connsiteY4-334" fmla="*/ 1253820 h 1253820"/>
              <a:gd name="connsiteX5-335" fmla="*/ 328544 w 829044"/>
              <a:gd name="connsiteY5-336" fmla="*/ 1193062 h 1253820"/>
              <a:gd name="connsiteX6-337" fmla="*/ 676 w 829044"/>
              <a:gd name="connsiteY6-338" fmla="*/ 629890 h 1253820"/>
              <a:gd name="connsiteX7-339" fmla="*/ 326118 w 829044"/>
              <a:gd name="connsiteY7-340" fmla="*/ 91355 h 1253820"/>
              <a:gd name="connsiteX8-341" fmla="*/ 451487 w 829044"/>
              <a:gd name="connsiteY8-342" fmla="*/ 0 h 1253820"/>
              <a:gd name="connsiteX0-343" fmla="*/ 451487 w 829044"/>
              <a:gd name="connsiteY0-344" fmla="*/ 0 h 1265247"/>
              <a:gd name="connsiteX1-345" fmla="*/ 506074 w 829044"/>
              <a:gd name="connsiteY1-346" fmla="*/ 55429 h 1265247"/>
              <a:gd name="connsiteX2-347" fmla="*/ 828785 w 829044"/>
              <a:gd name="connsiteY2-348" fmla="*/ 620654 h 1265247"/>
              <a:gd name="connsiteX3-349" fmla="*/ 534488 w 829044"/>
              <a:gd name="connsiteY3-350" fmla="*/ 1196336 h 1265247"/>
              <a:gd name="connsiteX4-351" fmla="*/ 423064 w 829044"/>
              <a:gd name="connsiteY4-352" fmla="*/ 1265247 h 1265247"/>
              <a:gd name="connsiteX5-353" fmla="*/ 328544 w 829044"/>
              <a:gd name="connsiteY5-354" fmla="*/ 1193062 h 1265247"/>
              <a:gd name="connsiteX6-355" fmla="*/ 676 w 829044"/>
              <a:gd name="connsiteY6-356" fmla="*/ 629890 h 1265247"/>
              <a:gd name="connsiteX7-357" fmla="*/ 326118 w 829044"/>
              <a:gd name="connsiteY7-358" fmla="*/ 91355 h 1265247"/>
              <a:gd name="connsiteX8-359" fmla="*/ 451487 w 829044"/>
              <a:gd name="connsiteY8-360" fmla="*/ 0 h 1265247"/>
              <a:gd name="connsiteX0-361" fmla="*/ 451513 w 829070"/>
              <a:gd name="connsiteY0-362" fmla="*/ 0 h 1265247"/>
              <a:gd name="connsiteX1-363" fmla="*/ 506100 w 829070"/>
              <a:gd name="connsiteY1-364" fmla="*/ 55429 h 1265247"/>
              <a:gd name="connsiteX2-365" fmla="*/ 828811 w 829070"/>
              <a:gd name="connsiteY2-366" fmla="*/ 620654 h 1265247"/>
              <a:gd name="connsiteX3-367" fmla="*/ 534514 w 829070"/>
              <a:gd name="connsiteY3-368" fmla="*/ 1196336 h 1265247"/>
              <a:gd name="connsiteX4-369" fmla="*/ 423090 w 829070"/>
              <a:gd name="connsiteY4-370" fmla="*/ 1265247 h 1265247"/>
              <a:gd name="connsiteX5-371" fmla="*/ 322108 w 829070"/>
              <a:gd name="connsiteY5-372" fmla="*/ 1194392 h 1265247"/>
              <a:gd name="connsiteX6-373" fmla="*/ 702 w 829070"/>
              <a:gd name="connsiteY6-374" fmla="*/ 629890 h 1265247"/>
              <a:gd name="connsiteX7-375" fmla="*/ 326144 w 829070"/>
              <a:gd name="connsiteY7-376" fmla="*/ 91355 h 1265247"/>
              <a:gd name="connsiteX8-377" fmla="*/ 451513 w 829070"/>
              <a:gd name="connsiteY8-378" fmla="*/ 0 h 1265247"/>
              <a:gd name="connsiteX0-379" fmla="*/ 451513 w 829070"/>
              <a:gd name="connsiteY0-380" fmla="*/ 0 h 1271823"/>
              <a:gd name="connsiteX1-381" fmla="*/ 506100 w 829070"/>
              <a:gd name="connsiteY1-382" fmla="*/ 55429 h 1271823"/>
              <a:gd name="connsiteX2-383" fmla="*/ 828811 w 829070"/>
              <a:gd name="connsiteY2-384" fmla="*/ 620654 h 1271823"/>
              <a:gd name="connsiteX3-385" fmla="*/ 534514 w 829070"/>
              <a:gd name="connsiteY3-386" fmla="*/ 1196336 h 1271823"/>
              <a:gd name="connsiteX4-387" fmla="*/ 428644 w 829070"/>
              <a:gd name="connsiteY4-388" fmla="*/ 1271823 h 1271823"/>
              <a:gd name="connsiteX5-389" fmla="*/ 322108 w 829070"/>
              <a:gd name="connsiteY5-390" fmla="*/ 1194392 h 1271823"/>
              <a:gd name="connsiteX6-391" fmla="*/ 702 w 829070"/>
              <a:gd name="connsiteY6-392" fmla="*/ 629890 h 1271823"/>
              <a:gd name="connsiteX7-393" fmla="*/ 326144 w 829070"/>
              <a:gd name="connsiteY7-394" fmla="*/ 91355 h 1271823"/>
              <a:gd name="connsiteX8-395" fmla="*/ 451513 w 829070"/>
              <a:gd name="connsiteY8-396" fmla="*/ 0 h 1271823"/>
              <a:gd name="connsiteX0-397" fmla="*/ 451513 w 828827"/>
              <a:gd name="connsiteY0-398" fmla="*/ 0 h 1271823"/>
              <a:gd name="connsiteX1-399" fmla="*/ 506100 w 828827"/>
              <a:gd name="connsiteY1-400" fmla="*/ 55429 h 1271823"/>
              <a:gd name="connsiteX2-401" fmla="*/ 828811 w 828827"/>
              <a:gd name="connsiteY2-402" fmla="*/ 620654 h 1271823"/>
              <a:gd name="connsiteX3-403" fmla="*/ 534514 w 828827"/>
              <a:gd name="connsiteY3-404" fmla="*/ 1196336 h 1271823"/>
              <a:gd name="connsiteX4-405" fmla="*/ 428644 w 828827"/>
              <a:gd name="connsiteY4-406" fmla="*/ 1271823 h 1271823"/>
              <a:gd name="connsiteX5-407" fmla="*/ 322108 w 828827"/>
              <a:gd name="connsiteY5-408" fmla="*/ 1194392 h 1271823"/>
              <a:gd name="connsiteX6-409" fmla="*/ 702 w 828827"/>
              <a:gd name="connsiteY6-410" fmla="*/ 629890 h 1271823"/>
              <a:gd name="connsiteX7-411" fmla="*/ 326144 w 828827"/>
              <a:gd name="connsiteY7-412" fmla="*/ 91355 h 1271823"/>
              <a:gd name="connsiteX8-413" fmla="*/ 451513 w 828827"/>
              <a:gd name="connsiteY8-414" fmla="*/ 0 h 12718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28827" h="1271823">
                <a:moveTo>
                  <a:pt x="451513" y="0"/>
                </a:moveTo>
                <a:lnTo>
                  <a:pt x="506100" y="55429"/>
                </a:lnTo>
                <a:cubicBezTo>
                  <a:pt x="701049" y="178073"/>
                  <a:pt x="830487" y="408872"/>
                  <a:pt x="828811" y="620654"/>
                </a:cubicBezTo>
                <a:cubicBezTo>
                  <a:pt x="827135" y="832436"/>
                  <a:pt x="678162" y="1037335"/>
                  <a:pt x="534514" y="1196336"/>
                </a:cubicBezTo>
                <a:lnTo>
                  <a:pt x="428644" y="1271823"/>
                </a:lnTo>
                <a:lnTo>
                  <a:pt x="322108" y="1194392"/>
                </a:lnTo>
                <a:cubicBezTo>
                  <a:pt x="138417" y="1070293"/>
                  <a:pt x="-11566" y="866239"/>
                  <a:pt x="702" y="629890"/>
                </a:cubicBezTo>
                <a:cubicBezTo>
                  <a:pt x="27933" y="408847"/>
                  <a:pt x="164430" y="233879"/>
                  <a:pt x="326144" y="91355"/>
                </a:cubicBezTo>
                <a:lnTo>
                  <a:pt x="451513" y="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sym typeface="Arial" panose="020B0604020202020204"/>
            </a:endParaRPr>
          </a:p>
        </p:txBody>
      </p:sp>
      <p:sp>
        <p:nvSpPr>
          <p:cNvPr id="29" name="MH_SubTitle_2"/>
          <p:cNvSpPr/>
          <p:nvPr>
            <p:custDataLst>
              <p:tags r:id="rId6"/>
            </p:custDataLst>
          </p:nvPr>
        </p:nvSpPr>
        <p:spPr>
          <a:xfrm rot="19540719">
            <a:off x="1650683" y="2037398"/>
            <a:ext cx="661988" cy="1068388"/>
          </a:xfrm>
          <a:custGeom>
            <a:avLst/>
            <a:gdLst>
              <a:gd name="connsiteX0" fmla="*/ 410370 w 820739"/>
              <a:gd name="connsiteY0" fmla="*/ 0 h 1260220"/>
              <a:gd name="connsiteX1" fmla="*/ 516276 w 820739"/>
              <a:gd name="connsiteY1" fmla="*/ 57484 h 1260220"/>
              <a:gd name="connsiteX2" fmla="*/ 820739 w 820739"/>
              <a:gd name="connsiteY2" fmla="*/ 630110 h 1260220"/>
              <a:gd name="connsiteX3" fmla="*/ 516276 w 820739"/>
              <a:gd name="connsiteY3" fmla="*/ 1202736 h 1260220"/>
              <a:gd name="connsiteX4" fmla="*/ 410370 w 820739"/>
              <a:gd name="connsiteY4" fmla="*/ 1260220 h 1260220"/>
              <a:gd name="connsiteX5" fmla="*/ 304463 w 820739"/>
              <a:gd name="connsiteY5" fmla="*/ 1202736 h 1260220"/>
              <a:gd name="connsiteX6" fmla="*/ 0 w 820739"/>
              <a:gd name="connsiteY6" fmla="*/ 630110 h 1260220"/>
              <a:gd name="connsiteX7" fmla="*/ 304463 w 820739"/>
              <a:gd name="connsiteY7" fmla="*/ 57484 h 1260220"/>
              <a:gd name="connsiteX8" fmla="*/ 410370 w 820739"/>
              <a:gd name="connsiteY8" fmla="*/ 0 h 1260220"/>
              <a:gd name="connsiteX0-1" fmla="*/ 410370 w 820739"/>
              <a:gd name="connsiteY0-2" fmla="*/ 0 h 1260220"/>
              <a:gd name="connsiteX1-3" fmla="*/ 516276 w 820739"/>
              <a:gd name="connsiteY1-4" fmla="*/ 57484 h 1260220"/>
              <a:gd name="connsiteX2-5" fmla="*/ 820739 w 820739"/>
              <a:gd name="connsiteY2-6" fmla="*/ 630110 h 1260220"/>
              <a:gd name="connsiteX3-7" fmla="*/ 516276 w 820739"/>
              <a:gd name="connsiteY3-8" fmla="*/ 1202736 h 1260220"/>
              <a:gd name="connsiteX4-9" fmla="*/ 410370 w 820739"/>
              <a:gd name="connsiteY4-10" fmla="*/ 1260220 h 1260220"/>
              <a:gd name="connsiteX5-11" fmla="*/ 304463 w 820739"/>
              <a:gd name="connsiteY5-12" fmla="*/ 1202736 h 1260220"/>
              <a:gd name="connsiteX6-13" fmla="*/ 0 w 820739"/>
              <a:gd name="connsiteY6-14" fmla="*/ 630110 h 1260220"/>
              <a:gd name="connsiteX7-15" fmla="*/ 326799 w 820739"/>
              <a:gd name="connsiteY7-16" fmla="*/ 83379 h 1260220"/>
              <a:gd name="connsiteX8-17" fmla="*/ 410370 w 820739"/>
              <a:gd name="connsiteY8-18" fmla="*/ 0 h 1260220"/>
              <a:gd name="connsiteX0-19" fmla="*/ 433275 w 820739"/>
              <a:gd name="connsiteY0-20" fmla="*/ 0 h 1253820"/>
              <a:gd name="connsiteX1-21" fmla="*/ 516276 w 820739"/>
              <a:gd name="connsiteY1-22" fmla="*/ 51084 h 1253820"/>
              <a:gd name="connsiteX2-23" fmla="*/ 820739 w 820739"/>
              <a:gd name="connsiteY2-24" fmla="*/ 623710 h 1253820"/>
              <a:gd name="connsiteX3-25" fmla="*/ 516276 w 820739"/>
              <a:gd name="connsiteY3-26" fmla="*/ 1196336 h 1253820"/>
              <a:gd name="connsiteX4-27" fmla="*/ 410370 w 820739"/>
              <a:gd name="connsiteY4-28" fmla="*/ 1253820 h 1253820"/>
              <a:gd name="connsiteX5-29" fmla="*/ 304463 w 820739"/>
              <a:gd name="connsiteY5-30" fmla="*/ 1196336 h 1253820"/>
              <a:gd name="connsiteX6-31" fmla="*/ 0 w 820739"/>
              <a:gd name="connsiteY6-32" fmla="*/ 623710 h 1253820"/>
              <a:gd name="connsiteX7-33" fmla="*/ 326799 w 820739"/>
              <a:gd name="connsiteY7-34" fmla="*/ 76979 h 1253820"/>
              <a:gd name="connsiteX8-35" fmla="*/ 433275 w 820739"/>
              <a:gd name="connsiteY8-36" fmla="*/ 0 h 1253820"/>
              <a:gd name="connsiteX0-37" fmla="*/ 433275 w 820739"/>
              <a:gd name="connsiteY0-38" fmla="*/ 0 h 1253820"/>
              <a:gd name="connsiteX1-39" fmla="*/ 516276 w 820739"/>
              <a:gd name="connsiteY1-40" fmla="*/ 51084 h 1253820"/>
              <a:gd name="connsiteX2-41" fmla="*/ 820739 w 820739"/>
              <a:gd name="connsiteY2-42" fmla="*/ 623710 h 1253820"/>
              <a:gd name="connsiteX3-43" fmla="*/ 516276 w 820739"/>
              <a:gd name="connsiteY3-44" fmla="*/ 1196336 h 1253820"/>
              <a:gd name="connsiteX4-45" fmla="*/ 410370 w 820739"/>
              <a:gd name="connsiteY4-46" fmla="*/ 1253820 h 1253820"/>
              <a:gd name="connsiteX5-47" fmla="*/ 304463 w 820739"/>
              <a:gd name="connsiteY5-48" fmla="*/ 1196336 h 1253820"/>
              <a:gd name="connsiteX6-49" fmla="*/ 0 w 820739"/>
              <a:gd name="connsiteY6-50" fmla="*/ 623710 h 1253820"/>
              <a:gd name="connsiteX7-51" fmla="*/ 326799 w 820739"/>
              <a:gd name="connsiteY7-52" fmla="*/ 76979 h 1253820"/>
              <a:gd name="connsiteX8-53" fmla="*/ 433275 w 820739"/>
              <a:gd name="connsiteY8-54" fmla="*/ 0 h 1253820"/>
              <a:gd name="connsiteX0-55" fmla="*/ 433275 w 820739"/>
              <a:gd name="connsiteY0-56" fmla="*/ 0 h 1253820"/>
              <a:gd name="connsiteX1-57" fmla="*/ 516276 w 820739"/>
              <a:gd name="connsiteY1-58" fmla="*/ 51084 h 1253820"/>
              <a:gd name="connsiteX2-59" fmla="*/ 820739 w 820739"/>
              <a:gd name="connsiteY2-60" fmla="*/ 623710 h 1253820"/>
              <a:gd name="connsiteX3-61" fmla="*/ 516276 w 820739"/>
              <a:gd name="connsiteY3-62" fmla="*/ 1196336 h 1253820"/>
              <a:gd name="connsiteX4-63" fmla="*/ 410370 w 820739"/>
              <a:gd name="connsiteY4-64" fmla="*/ 1253820 h 1253820"/>
              <a:gd name="connsiteX5-65" fmla="*/ 310332 w 820739"/>
              <a:gd name="connsiteY5-66" fmla="*/ 1193062 h 1253820"/>
              <a:gd name="connsiteX6-67" fmla="*/ 0 w 820739"/>
              <a:gd name="connsiteY6-68" fmla="*/ 623710 h 1253820"/>
              <a:gd name="connsiteX7-69" fmla="*/ 326799 w 820739"/>
              <a:gd name="connsiteY7-70" fmla="*/ 76979 h 1253820"/>
              <a:gd name="connsiteX8-71" fmla="*/ 433275 w 820739"/>
              <a:gd name="connsiteY8-72" fmla="*/ 0 h 1253820"/>
              <a:gd name="connsiteX0-73" fmla="*/ 433275 w 820821"/>
              <a:gd name="connsiteY0-74" fmla="*/ 0 h 1253820"/>
              <a:gd name="connsiteX1-75" fmla="*/ 493730 w 820821"/>
              <a:gd name="connsiteY1-76" fmla="*/ 52155 h 1253820"/>
              <a:gd name="connsiteX2-77" fmla="*/ 820739 w 820821"/>
              <a:gd name="connsiteY2-78" fmla="*/ 623710 h 1253820"/>
              <a:gd name="connsiteX3-79" fmla="*/ 516276 w 820821"/>
              <a:gd name="connsiteY3-80" fmla="*/ 1196336 h 1253820"/>
              <a:gd name="connsiteX4-81" fmla="*/ 410370 w 820821"/>
              <a:gd name="connsiteY4-82" fmla="*/ 1253820 h 1253820"/>
              <a:gd name="connsiteX5-83" fmla="*/ 310332 w 820821"/>
              <a:gd name="connsiteY5-84" fmla="*/ 1193062 h 1253820"/>
              <a:gd name="connsiteX6-85" fmla="*/ 0 w 820821"/>
              <a:gd name="connsiteY6-86" fmla="*/ 623710 h 1253820"/>
              <a:gd name="connsiteX7-87" fmla="*/ 326799 w 820821"/>
              <a:gd name="connsiteY7-88" fmla="*/ 76979 h 1253820"/>
              <a:gd name="connsiteX8-89" fmla="*/ 433275 w 820821"/>
              <a:gd name="connsiteY8-90" fmla="*/ 0 h 1253820"/>
              <a:gd name="connsiteX0-91" fmla="*/ 433275 w 820868"/>
              <a:gd name="connsiteY0-92" fmla="*/ 0 h 1253820"/>
              <a:gd name="connsiteX1-93" fmla="*/ 487862 w 820868"/>
              <a:gd name="connsiteY1-94" fmla="*/ 55429 h 1253820"/>
              <a:gd name="connsiteX2-95" fmla="*/ 820739 w 820868"/>
              <a:gd name="connsiteY2-96" fmla="*/ 623710 h 1253820"/>
              <a:gd name="connsiteX3-97" fmla="*/ 516276 w 820868"/>
              <a:gd name="connsiteY3-98" fmla="*/ 1196336 h 1253820"/>
              <a:gd name="connsiteX4-99" fmla="*/ 410370 w 820868"/>
              <a:gd name="connsiteY4-100" fmla="*/ 1253820 h 1253820"/>
              <a:gd name="connsiteX5-101" fmla="*/ 310332 w 820868"/>
              <a:gd name="connsiteY5-102" fmla="*/ 1193062 h 1253820"/>
              <a:gd name="connsiteX6-103" fmla="*/ 0 w 820868"/>
              <a:gd name="connsiteY6-104" fmla="*/ 623710 h 1253820"/>
              <a:gd name="connsiteX7-105" fmla="*/ 326799 w 820868"/>
              <a:gd name="connsiteY7-106" fmla="*/ 76979 h 1253820"/>
              <a:gd name="connsiteX8-107" fmla="*/ 433275 w 820868"/>
              <a:gd name="connsiteY8-108" fmla="*/ 0 h 1253820"/>
              <a:gd name="connsiteX0-109" fmla="*/ 433275 w 820868"/>
              <a:gd name="connsiteY0-110" fmla="*/ 0 h 1253820"/>
              <a:gd name="connsiteX1-111" fmla="*/ 487862 w 820868"/>
              <a:gd name="connsiteY1-112" fmla="*/ 55429 h 1253820"/>
              <a:gd name="connsiteX2-113" fmla="*/ 820739 w 820868"/>
              <a:gd name="connsiteY2-114" fmla="*/ 623710 h 1253820"/>
              <a:gd name="connsiteX3-115" fmla="*/ 516276 w 820868"/>
              <a:gd name="connsiteY3-116" fmla="*/ 1196336 h 1253820"/>
              <a:gd name="connsiteX4-117" fmla="*/ 410370 w 820868"/>
              <a:gd name="connsiteY4-118" fmla="*/ 1253820 h 1253820"/>
              <a:gd name="connsiteX5-119" fmla="*/ 310332 w 820868"/>
              <a:gd name="connsiteY5-120" fmla="*/ 1193062 h 1253820"/>
              <a:gd name="connsiteX6-121" fmla="*/ 0 w 820868"/>
              <a:gd name="connsiteY6-122" fmla="*/ 623710 h 1253820"/>
              <a:gd name="connsiteX7-123" fmla="*/ 307906 w 820868"/>
              <a:gd name="connsiteY7-124" fmla="*/ 91355 h 1253820"/>
              <a:gd name="connsiteX8-125" fmla="*/ 433275 w 820868"/>
              <a:gd name="connsiteY8-126" fmla="*/ 0 h 1253820"/>
              <a:gd name="connsiteX0-127" fmla="*/ 433275 w 820868"/>
              <a:gd name="connsiteY0-128" fmla="*/ 0 h 1253820"/>
              <a:gd name="connsiteX1-129" fmla="*/ 487862 w 820868"/>
              <a:gd name="connsiteY1-130" fmla="*/ 55429 h 1253820"/>
              <a:gd name="connsiteX2-131" fmla="*/ 820739 w 820868"/>
              <a:gd name="connsiteY2-132" fmla="*/ 623710 h 1253820"/>
              <a:gd name="connsiteX3-133" fmla="*/ 516276 w 820868"/>
              <a:gd name="connsiteY3-134" fmla="*/ 1196336 h 1253820"/>
              <a:gd name="connsiteX4-135" fmla="*/ 410370 w 820868"/>
              <a:gd name="connsiteY4-136" fmla="*/ 1253820 h 1253820"/>
              <a:gd name="connsiteX5-137" fmla="*/ 310332 w 820868"/>
              <a:gd name="connsiteY5-138" fmla="*/ 1193062 h 1253820"/>
              <a:gd name="connsiteX6-139" fmla="*/ 0 w 820868"/>
              <a:gd name="connsiteY6-140" fmla="*/ 623710 h 1253820"/>
              <a:gd name="connsiteX7-141" fmla="*/ 307906 w 820868"/>
              <a:gd name="connsiteY7-142" fmla="*/ 91355 h 1253820"/>
              <a:gd name="connsiteX8-143" fmla="*/ 433275 w 820868"/>
              <a:gd name="connsiteY8-144" fmla="*/ 0 h 1253820"/>
              <a:gd name="connsiteX0-145" fmla="*/ 433275 w 821563"/>
              <a:gd name="connsiteY0-146" fmla="*/ 0 h 1253820"/>
              <a:gd name="connsiteX1-147" fmla="*/ 487862 w 821563"/>
              <a:gd name="connsiteY1-148" fmla="*/ 55429 h 1253820"/>
              <a:gd name="connsiteX2-149" fmla="*/ 820739 w 821563"/>
              <a:gd name="connsiteY2-150" fmla="*/ 623710 h 1253820"/>
              <a:gd name="connsiteX3-151" fmla="*/ 516276 w 821563"/>
              <a:gd name="connsiteY3-152" fmla="*/ 1196336 h 1253820"/>
              <a:gd name="connsiteX4-153" fmla="*/ 410370 w 821563"/>
              <a:gd name="connsiteY4-154" fmla="*/ 1253820 h 1253820"/>
              <a:gd name="connsiteX5-155" fmla="*/ 310332 w 821563"/>
              <a:gd name="connsiteY5-156" fmla="*/ 1193062 h 1253820"/>
              <a:gd name="connsiteX6-157" fmla="*/ 0 w 821563"/>
              <a:gd name="connsiteY6-158" fmla="*/ 623710 h 1253820"/>
              <a:gd name="connsiteX7-159" fmla="*/ 307906 w 821563"/>
              <a:gd name="connsiteY7-160" fmla="*/ 91355 h 1253820"/>
              <a:gd name="connsiteX8-161" fmla="*/ 433275 w 821563"/>
              <a:gd name="connsiteY8-162" fmla="*/ 0 h 1253820"/>
              <a:gd name="connsiteX0-163" fmla="*/ 433275 w 821554"/>
              <a:gd name="connsiteY0-164" fmla="*/ 0 h 1253820"/>
              <a:gd name="connsiteX1-165" fmla="*/ 487862 w 821554"/>
              <a:gd name="connsiteY1-166" fmla="*/ 55429 h 1253820"/>
              <a:gd name="connsiteX2-167" fmla="*/ 820739 w 821554"/>
              <a:gd name="connsiteY2-168" fmla="*/ 623710 h 1253820"/>
              <a:gd name="connsiteX3-169" fmla="*/ 516276 w 821554"/>
              <a:gd name="connsiteY3-170" fmla="*/ 1196336 h 1253820"/>
              <a:gd name="connsiteX4-171" fmla="*/ 410370 w 821554"/>
              <a:gd name="connsiteY4-172" fmla="*/ 1253820 h 1253820"/>
              <a:gd name="connsiteX5-173" fmla="*/ 310332 w 821554"/>
              <a:gd name="connsiteY5-174" fmla="*/ 1193062 h 1253820"/>
              <a:gd name="connsiteX6-175" fmla="*/ 0 w 821554"/>
              <a:gd name="connsiteY6-176" fmla="*/ 623710 h 1253820"/>
              <a:gd name="connsiteX7-177" fmla="*/ 307906 w 821554"/>
              <a:gd name="connsiteY7-178" fmla="*/ 91355 h 1253820"/>
              <a:gd name="connsiteX8-179" fmla="*/ 433275 w 821554"/>
              <a:gd name="connsiteY8-180" fmla="*/ 0 h 1253820"/>
              <a:gd name="connsiteX0-181" fmla="*/ 433275 w 821554"/>
              <a:gd name="connsiteY0-182" fmla="*/ 0 h 1253820"/>
              <a:gd name="connsiteX1-183" fmla="*/ 487862 w 821554"/>
              <a:gd name="connsiteY1-184" fmla="*/ 55429 h 1253820"/>
              <a:gd name="connsiteX2-185" fmla="*/ 820739 w 821554"/>
              <a:gd name="connsiteY2-186" fmla="*/ 623710 h 1253820"/>
              <a:gd name="connsiteX3-187" fmla="*/ 516276 w 821554"/>
              <a:gd name="connsiteY3-188" fmla="*/ 1196336 h 1253820"/>
              <a:gd name="connsiteX4-189" fmla="*/ 410370 w 821554"/>
              <a:gd name="connsiteY4-190" fmla="*/ 1253820 h 1253820"/>
              <a:gd name="connsiteX5-191" fmla="*/ 310332 w 821554"/>
              <a:gd name="connsiteY5-192" fmla="*/ 1193062 h 1253820"/>
              <a:gd name="connsiteX6-193" fmla="*/ 0 w 821554"/>
              <a:gd name="connsiteY6-194" fmla="*/ 623710 h 1253820"/>
              <a:gd name="connsiteX7-195" fmla="*/ 307906 w 821554"/>
              <a:gd name="connsiteY7-196" fmla="*/ 91355 h 1253820"/>
              <a:gd name="connsiteX8-197" fmla="*/ 433275 w 821554"/>
              <a:gd name="connsiteY8-198" fmla="*/ 0 h 1253820"/>
              <a:gd name="connsiteX0-199" fmla="*/ 433290 w 821569"/>
              <a:gd name="connsiteY0-200" fmla="*/ 0 h 1253820"/>
              <a:gd name="connsiteX1-201" fmla="*/ 487877 w 821569"/>
              <a:gd name="connsiteY1-202" fmla="*/ 55429 h 1253820"/>
              <a:gd name="connsiteX2-203" fmla="*/ 820754 w 821569"/>
              <a:gd name="connsiteY2-204" fmla="*/ 623710 h 1253820"/>
              <a:gd name="connsiteX3-205" fmla="*/ 516291 w 821569"/>
              <a:gd name="connsiteY3-206" fmla="*/ 1196336 h 1253820"/>
              <a:gd name="connsiteX4-207" fmla="*/ 410385 w 821569"/>
              <a:gd name="connsiteY4-208" fmla="*/ 1253820 h 1253820"/>
              <a:gd name="connsiteX5-209" fmla="*/ 310347 w 821569"/>
              <a:gd name="connsiteY5-210" fmla="*/ 1193062 h 1253820"/>
              <a:gd name="connsiteX6-211" fmla="*/ 15 w 821569"/>
              <a:gd name="connsiteY6-212" fmla="*/ 623710 h 1253820"/>
              <a:gd name="connsiteX7-213" fmla="*/ 307921 w 821569"/>
              <a:gd name="connsiteY7-214" fmla="*/ 91355 h 1253820"/>
              <a:gd name="connsiteX8-215" fmla="*/ 433290 w 821569"/>
              <a:gd name="connsiteY8-216" fmla="*/ 0 h 1253820"/>
              <a:gd name="connsiteX0-217" fmla="*/ 459559 w 821569"/>
              <a:gd name="connsiteY0-218" fmla="*/ 0 h 1256861"/>
              <a:gd name="connsiteX1-219" fmla="*/ 487877 w 821569"/>
              <a:gd name="connsiteY1-220" fmla="*/ 58470 h 1256861"/>
              <a:gd name="connsiteX2-221" fmla="*/ 820754 w 821569"/>
              <a:gd name="connsiteY2-222" fmla="*/ 626751 h 1256861"/>
              <a:gd name="connsiteX3-223" fmla="*/ 516291 w 821569"/>
              <a:gd name="connsiteY3-224" fmla="*/ 1199377 h 1256861"/>
              <a:gd name="connsiteX4-225" fmla="*/ 410385 w 821569"/>
              <a:gd name="connsiteY4-226" fmla="*/ 1256861 h 1256861"/>
              <a:gd name="connsiteX5-227" fmla="*/ 310347 w 821569"/>
              <a:gd name="connsiteY5-228" fmla="*/ 1196103 h 1256861"/>
              <a:gd name="connsiteX6-229" fmla="*/ 15 w 821569"/>
              <a:gd name="connsiteY6-230" fmla="*/ 626751 h 1256861"/>
              <a:gd name="connsiteX7-231" fmla="*/ 307921 w 821569"/>
              <a:gd name="connsiteY7-232" fmla="*/ 94396 h 1256861"/>
              <a:gd name="connsiteX8-233" fmla="*/ 459559 w 821569"/>
              <a:gd name="connsiteY8-234" fmla="*/ 0 h 1256861"/>
              <a:gd name="connsiteX0-235" fmla="*/ 459559 w 820796"/>
              <a:gd name="connsiteY0-236" fmla="*/ 0 h 1256861"/>
              <a:gd name="connsiteX1-237" fmla="*/ 500409 w 820796"/>
              <a:gd name="connsiteY1-238" fmla="*/ 49306 h 1256861"/>
              <a:gd name="connsiteX2-239" fmla="*/ 820754 w 820796"/>
              <a:gd name="connsiteY2-240" fmla="*/ 626751 h 1256861"/>
              <a:gd name="connsiteX3-241" fmla="*/ 516291 w 820796"/>
              <a:gd name="connsiteY3-242" fmla="*/ 1199377 h 1256861"/>
              <a:gd name="connsiteX4-243" fmla="*/ 410385 w 820796"/>
              <a:gd name="connsiteY4-244" fmla="*/ 1256861 h 1256861"/>
              <a:gd name="connsiteX5-245" fmla="*/ 310347 w 820796"/>
              <a:gd name="connsiteY5-246" fmla="*/ 1196103 h 1256861"/>
              <a:gd name="connsiteX6-247" fmla="*/ 15 w 820796"/>
              <a:gd name="connsiteY6-248" fmla="*/ 626751 h 1256861"/>
              <a:gd name="connsiteX7-249" fmla="*/ 307921 w 820796"/>
              <a:gd name="connsiteY7-250" fmla="*/ 94396 h 1256861"/>
              <a:gd name="connsiteX8-251" fmla="*/ 459559 w 820796"/>
              <a:gd name="connsiteY8-252" fmla="*/ 0 h 1256861"/>
              <a:gd name="connsiteX0-253" fmla="*/ 459559 w 820795"/>
              <a:gd name="connsiteY0-254" fmla="*/ 0 h 1256861"/>
              <a:gd name="connsiteX1-255" fmla="*/ 500409 w 820795"/>
              <a:gd name="connsiteY1-256" fmla="*/ 49306 h 1256861"/>
              <a:gd name="connsiteX2-257" fmla="*/ 820754 w 820795"/>
              <a:gd name="connsiteY2-258" fmla="*/ 626751 h 1256861"/>
              <a:gd name="connsiteX3-259" fmla="*/ 516291 w 820795"/>
              <a:gd name="connsiteY3-260" fmla="*/ 1199377 h 1256861"/>
              <a:gd name="connsiteX4-261" fmla="*/ 410385 w 820795"/>
              <a:gd name="connsiteY4-262" fmla="*/ 1256861 h 1256861"/>
              <a:gd name="connsiteX5-263" fmla="*/ 310347 w 820795"/>
              <a:gd name="connsiteY5-264" fmla="*/ 1196103 h 1256861"/>
              <a:gd name="connsiteX6-265" fmla="*/ 15 w 820795"/>
              <a:gd name="connsiteY6-266" fmla="*/ 626751 h 1256861"/>
              <a:gd name="connsiteX7-267" fmla="*/ 318200 w 820795"/>
              <a:gd name="connsiteY7-268" fmla="*/ 101144 h 1256861"/>
              <a:gd name="connsiteX8-269" fmla="*/ 459559 w 820795"/>
              <a:gd name="connsiteY8-270" fmla="*/ 0 h 1256861"/>
              <a:gd name="connsiteX0-271" fmla="*/ 459558 w 820794"/>
              <a:gd name="connsiteY0-272" fmla="*/ 0 h 1256861"/>
              <a:gd name="connsiteX1-273" fmla="*/ 500408 w 820794"/>
              <a:gd name="connsiteY1-274" fmla="*/ 49306 h 1256861"/>
              <a:gd name="connsiteX2-275" fmla="*/ 820753 w 820794"/>
              <a:gd name="connsiteY2-276" fmla="*/ 626751 h 1256861"/>
              <a:gd name="connsiteX3-277" fmla="*/ 516290 w 820794"/>
              <a:gd name="connsiteY3-278" fmla="*/ 1199377 h 1256861"/>
              <a:gd name="connsiteX4-279" fmla="*/ 410384 w 820794"/>
              <a:gd name="connsiteY4-280" fmla="*/ 1256861 h 1256861"/>
              <a:gd name="connsiteX5-281" fmla="*/ 328293 w 820794"/>
              <a:gd name="connsiteY5-282" fmla="*/ 1196293 h 1256861"/>
              <a:gd name="connsiteX6-283" fmla="*/ 14 w 820794"/>
              <a:gd name="connsiteY6-284" fmla="*/ 626751 h 1256861"/>
              <a:gd name="connsiteX7-285" fmla="*/ 318199 w 820794"/>
              <a:gd name="connsiteY7-286" fmla="*/ 101144 h 1256861"/>
              <a:gd name="connsiteX8-287" fmla="*/ 459558 w 820794"/>
              <a:gd name="connsiteY8-288" fmla="*/ 0 h 1256861"/>
              <a:gd name="connsiteX0-289" fmla="*/ 459558 w 820865"/>
              <a:gd name="connsiteY0-290" fmla="*/ 0 h 1256861"/>
              <a:gd name="connsiteX1-291" fmla="*/ 500408 w 820865"/>
              <a:gd name="connsiteY1-292" fmla="*/ 49306 h 1256861"/>
              <a:gd name="connsiteX2-293" fmla="*/ 820753 w 820865"/>
              <a:gd name="connsiteY2-294" fmla="*/ 626751 h 1256861"/>
              <a:gd name="connsiteX3-295" fmla="*/ 525916 w 820865"/>
              <a:gd name="connsiteY3-296" fmla="*/ 1202798 h 1256861"/>
              <a:gd name="connsiteX4-297" fmla="*/ 410384 w 820865"/>
              <a:gd name="connsiteY4-298" fmla="*/ 1256861 h 1256861"/>
              <a:gd name="connsiteX5-299" fmla="*/ 328293 w 820865"/>
              <a:gd name="connsiteY5-300" fmla="*/ 1196293 h 1256861"/>
              <a:gd name="connsiteX6-301" fmla="*/ 14 w 820865"/>
              <a:gd name="connsiteY6-302" fmla="*/ 626751 h 1256861"/>
              <a:gd name="connsiteX7-303" fmla="*/ 318199 w 820865"/>
              <a:gd name="connsiteY7-304" fmla="*/ 101144 h 1256861"/>
              <a:gd name="connsiteX8-305" fmla="*/ 459558 w 820865"/>
              <a:gd name="connsiteY8-306" fmla="*/ 0 h 1256861"/>
              <a:gd name="connsiteX0-307" fmla="*/ 459558 w 820865"/>
              <a:gd name="connsiteY0-308" fmla="*/ 0 h 1256861"/>
              <a:gd name="connsiteX1-309" fmla="*/ 500408 w 820865"/>
              <a:gd name="connsiteY1-310" fmla="*/ 49306 h 1256861"/>
              <a:gd name="connsiteX2-311" fmla="*/ 820753 w 820865"/>
              <a:gd name="connsiteY2-312" fmla="*/ 626751 h 1256861"/>
              <a:gd name="connsiteX3-313" fmla="*/ 525916 w 820865"/>
              <a:gd name="connsiteY3-314" fmla="*/ 1202798 h 1256861"/>
              <a:gd name="connsiteX4-315" fmla="*/ 410384 w 820865"/>
              <a:gd name="connsiteY4-316" fmla="*/ 1256861 h 1256861"/>
              <a:gd name="connsiteX5-317" fmla="*/ 328293 w 820865"/>
              <a:gd name="connsiteY5-318" fmla="*/ 1196293 h 1256861"/>
              <a:gd name="connsiteX6-319" fmla="*/ 14 w 820865"/>
              <a:gd name="connsiteY6-320" fmla="*/ 626751 h 1256861"/>
              <a:gd name="connsiteX7-321" fmla="*/ 318199 w 820865"/>
              <a:gd name="connsiteY7-322" fmla="*/ 101144 h 1256861"/>
              <a:gd name="connsiteX8-323" fmla="*/ 459558 w 820865"/>
              <a:gd name="connsiteY8-324" fmla="*/ 0 h 1256861"/>
              <a:gd name="connsiteX0-325" fmla="*/ 459558 w 820865"/>
              <a:gd name="connsiteY0-326" fmla="*/ 0 h 1275566"/>
              <a:gd name="connsiteX1-327" fmla="*/ 500408 w 820865"/>
              <a:gd name="connsiteY1-328" fmla="*/ 49306 h 1275566"/>
              <a:gd name="connsiteX2-329" fmla="*/ 820753 w 820865"/>
              <a:gd name="connsiteY2-330" fmla="*/ 626751 h 1275566"/>
              <a:gd name="connsiteX3-331" fmla="*/ 525916 w 820865"/>
              <a:gd name="connsiteY3-332" fmla="*/ 1202798 h 1275566"/>
              <a:gd name="connsiteX4-333" fmla="*/ 421217 w 820865"/>
              <a:gd name="connsiteY4-334" fmla="*/ 1275566 h 1275566"/>
              <a:gd name="connsiteX5-335" fmla="*/ 328293 w 820865"/>
              <a:gd name="connsiteY5-336" fmla="*/ 1196293 h 1275566"/>
              <a:gd name="connsiteX6-337" fmla="*/ 14 w 820865"/>
              <a:gd name="connsiteY6-338" fmla="*/ 626751 h 1275566"/>
              <a:gd name="connsiteX7-339" fmla="*/ 318199 w 820865"/>
              <a:gd name="connsiteY7-340" fmla="*/ 101144 h 1275566"/>
              <a:gd name="connsiteX8-341" fmla="*/ 459558 w 820865"/>
              <a:gd name="connsiteY8-342" fmla="*/ 0 h 1275566"/>
              <a:gd name="connsiteX0-343" fmla="*/ 459558 w 820865"/>
              <a:gd name="connsiteY0-344" fmla="*/ 0 h 1275566"/>
              <a:gd name="connsiteX1-345" fmla="*/ 500408 w 820865"/>
              <a:gd name="connsiteY1-346" fmla="*/ 49306 h 1275566"/>
              <a:gd name="connsiteX2-347" fmla="*/ 820753 w 820865"/>
              <a:gd name="connsiteY2-348" fmla="*/ 626751 h 1275566"/>
              <a:gd name="connsiteX3-349" fmla="*/ 525916 w 820865"/>
              <a:gd name="connsiteY3-350" fmla="*/ 1202798 h 1275566"/>
              <a:gd name="connsiteX4-351" fmla="*/ 421217 w 820865"/>
              <a:gd name="connsiteY4-352" fmla="*/ 1275566 h 1275566"/>
              <a:gd name="connsiteX5-353" fmla="*/ 328293 w 820865"/>
              <a:gd name="connsiteY5-354" fmla="*/ 1196293 h 1275566"/>
              <a:gd name="connsiteX6-355" fmla="*/ 14 w 820865"/>
              <a:gd name="connsiteY6-356" fmla="*/ 626751 h 1275566"/>
              <a:gd name="connsiteX7-357" fmla="*/ 318199 w 820865"/>
              <a:gd name="connsiteY7-358" fmla="*/ 101144 h 1275566"/>
              <a:gd name="connsiteX8-359" fmla="*/ 459558 w 820865"/>
              <a:gd name="connsiteY8-360" fmla="*/ 0 h 12755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20865" h="1275566">
                <a:moveTo>
                  <a:pt x="459558" y="0"/>
                </a:moveTo>
                <a:lnTo>
                  <a:pt x="500408" y="49306"/>
                </a:lnTo>
                <a:cubicBezTo>
                  <a:pt x="673856" y="189074"/>
                  <a:pt x="816502" y="434502"/>
                  <a:pt x="820753" y="626751"/>
                </a:cubicBezTo>
                <a:cubicBezTo>
                  <a:pt x="825004" y="819000"/>
                  <a:pt x="707960" y="1075782"/>
                  <a:pt x="525916" y="1202798"/>
                </a:cubicBezTo>
                <a:cubicBezTo>
                  <a:pt x="491016" y="1227054"/>
                  <a:pt x="470506" y="1260758"/>
                  <a:pt x="421217" y="1275566"/>
                </a:cubicBezTo>
                <a:lnTo>
                  <a:pt x="328293" y="1196293"/>
                </a:lnTo>
                <a:cubicBezTo>
                  <a:pt x="144602" y="1072194"/>
                  <a:pt x="-1633" y="862202"/>
                  <a:pt x="14" y="626751"/>
                </a:cubicBezTo>
                <a:cubicBezTo>
                  <a:pt x="32799" y="412285"/>
                  <a:pt x="156485" y="243668"/>
                  <a:pt x="318199" y="101144"/>
                </a:cubicBezTo>
                <a:lnTo>
                  <a:pt x="459558" y="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sym typeface="Arial" panose="020B0604020202020204"/>
            </a:endParaRPr>
          </a:p>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sym typeface="Arial" panose="020B0604020202020204"/>
            </a:endParaRPr>
          </a:p>
        </p:txBody>
      </p:sp>
      <p:sp>
        <p:nvSpPr>
          <p:cNvPr id="33" name="MH_SubTitle_4"/>
          <p:cNvSpPr/>
          <p:nvPr>
            <p:custDataLst>
              <p:tags r:id="rId7"/>
            </p:custDataLst>
          </p:nvPr>
        </p:nvSpPr>
        <p:spPr>
          <a:xfrm rot="2587076">
            <a:off x="2596833" y="2050098"/>
            <a:ext cx="788988" cy="1320800"/>
          </a:xfrm>
          <a:custGeom>
            <a:avLst/>
            <a:gdLst>
              <a:gd name="connsiteX0" fmla="*/ 410370 w 820739"/>
              <a:gd name="connsiteY0" fmla="*/ 0 h 1260220"/>
              <a:gd name="connsiteX1" fmla="*/ 516276 w 820739"/>
              <a:gd name="connsiteY1" fmla="*/ 57484 h 1260220"/>
              <a:gd name="connsiteX2" fmla="*/ 820739 w 820739"/>
              <a:gd name="connsiteY2" fmla="*/ 630110 h 1260220"/>
              <a:gd name="connsiteX3" fmla="*/ 516276 w 820739"/>
              <a:gd name="connsiteY3" fmla="*/ 1202736 h 1260220"/>
              <a:gd name="connsiteX4" fmla="*/ 410370 w 820739"/>
              <a:gd name="connsiteY4" fmla="*/ 1260220 h 1260220"/>
              <a:gd name="connsiteX5" fmla="*/ 304463 w 820739"/>
              <a:gd name="connsiteY5" fmla="*/ 1202736 h 1260220"/>
              <a:gd name="connsiteX6" fmla="*/ 0 w 820739"/>
              <a:gd name="connsiteY6" fmla="*/ 630110 h 1260220"/>
              <a:gd name="connsiteX7" fmla="*/ 304463 w 820739"/>
              <a:gd name="connsiteY7" fmla="*/ 57484 h 1260220"/>
              <a:gd name="connsiteX8" fmla="*/ 410370 w 820739"/>
              <a:gd name="connsiteY8" fmla="*/ 0 h 1260220"/>
              <a:gd name="connsiteX0-1" fmla="*/ 410370 w 820739"/>
              <a:gd name="connsiteY0-2" fmla="*/ 0 h 1260220"/>
              <a:gd name="connsiteX1-3" fmla="*/ 516276 w 820739"/>
              <a:gd name="connsiteY1-4" fmla="*/ 57484 h 1260220"/>
              <a:gd name="connsiteX2-5" fmla="*/ 820739 w 820739"/>
              <a:gd name="connsiteY2-6" fmla="*/ 630110 h 1260220"/>
              <a:gd name="connsiteX3-7" fmla="*/ 516276 w 820739"/>
              <a:gd name="connsiteY3-8" fmla="*/ 1202736 h 1260220"/>
              <a:gd name="connsiteX4-9" fmla="*/ 410370 w 820739"/>
              <a:gd name="connsiteY4-10" fmla="*/ 1260220 h 1260220"/>
              <a:gd name="connsiteX5-11" fmla="*/ 304463 w 820739"/>
              <a:gd name="connsiteY5-12" fmla="*/ 1202736 h 1260220"/>
              <a:gd name="connsiteX6-13" fmla="*/ 0 w 820739"/>
              <a:gd name="connsiteY6-14" fmla="*/ 630110 h 1260220"/>
              <a:gd name="connsiteX7-15" fmla="*/ 326799 w 820739"/>
              <a:gd name="connsiteY7-16" fmla="*/ 83379 h 1260220"/>
              <a:gd name="connsiteX8-17" fmla="*/ 410370 w 820739"/>
              <a:gd name="connsiteY8-18" fmla="*/ 0 h 1260220"/>
              <a:gd name="connsiteX0-19" fmla="*/ 433275 w 820739"/>
              <a:gd name="connsiteY0-20" fmla="*/ 0 h 1253820"/>
              <a:gd name="connsiteX1-21" fmla="*/ 516276 w 820739"/>
              <a:gd name="connsiteY1-22" fmla="*/ 51084 h 1253820"/>
              <a:gd name="connsiteX2-23" fmla="*/ 820739 w 820739"/>
              <a:gd name="connsiteY2-24" fmla="*/ 623710 h 1253820"/>
              <a:gd name="connsiteX3-25" fmla="*/ 516276 w 820739"/>
              <a:gd name="connsiteY3-26" fmla="*/ 1196336 h 1253820"/>
              <a:gd name="connsiteX4-27" fmla="*/ 410370 w 820739"/>
              <a:gd name="connsiteY4-28" fmla="*/ 1253820 h 1253820"/>
              <a:gd name="connsiteX5-29" fmla="*/ 304463 w 820739"/>
              <a:gd name="connsiteY5-30" fmla="*/ 1196336 h 1253820"/>
              <a:gd name="connsiteX6-31" fmla="*/ 0 w 820739"/>
              <a:gd name="connsiteY6-32" fmla="*/ 623710 h 1253820"/>
              <a:gd name="connsiteX7-33" fmla="*/ 326799 w 820739"/>
              <a:gd name="connsiteY7-34" fmla="*/ 76979 h 1253820"/>
              <a:gd name="connsiteX8-35" fmla="*/ 433275 w 820739"/>
              <a:gd name="connsiteY8-36" fmla="*/ 0 h 1253820"/>
              <a:gd name="connsiteX0-37" fmla="*/ 433275 w 820739"/>
              <a:gd name="connsiteY0-38" fmla="*/ 0 h 1253820"/>
              <a:gd name="connsiteX1-39" fmla="*/ 516276 w 820739"/>
              <a:gd name="connsiteY1-40" fmla="*/ 51084 h 1253820"/>
              <a:gd name="connsiteX2-41" fmla="*/ 820739 w 820739"/>
              <a:gd name="connsiteY2-42" fmla="*/ 623710 h 1253820"/>
              <a:gd name="connsiteX3-43" fmla="*/ 516276 w 820739"/>
              <a:gd name="connsiteY3-44" fmla="*/ 1196336 h 1253820"/>
              <a:gd name="connsiteX4-45" fmla="*/ 410370 w 820739"/>
              <a:gd name="connsiteY4-46" fmla="*/ 1253820 h 1253820"/>
              <a:gd name="connsiteX5-47" fmla="*/ 304463 w 820739"/>
              <a:gd name="connsiteY5-48" fmla="*/ 1196336 h 1253820"/>
              <a:gd name="connsiteX6-49" fmla="*/ 0 w 820739"/>
              <a:gd name="connsiteY6-50" fmla="*/ 623710 h 1253820"/>
              <a:gd name="connsiteX7-51" fmla="*/ 326799 w 820739"/>
              <a:gd name="connsiteY7-52" fmla="*/ 76979 h 1253820"/>
              <a:gd name="connsiteX8-53" fmla="*/ 433275 w 820739"/>
              <a:gd name="connsiteY8-54" fmla="*/ 0 h 1253820"/>
              <a:gd name="connsiteX0-55" fmla="*/ 433275 w 820739"/>
              <a:gd name="connsiteY0-56" fmla="*/ 0 h 1253820"/>
              <a:gd name="connsiteX1-57" fmla="*/ 516276 w 820739"/>
              <a:gd name="connsiteY1-58" fmla="*/ 51084 h 1253820"/>
              <a:gd name="connsiteX2-59" fmla="*/ 820739 w 820739"/>
              <a:gd name="connsiteY2-60" fmla="*/ 623710 h 1253820"/>
              <a:gd name="connsiteX3-61" fmla="*/ 516276 w 820739"/>
              <a:gd name="connsiteY3-62" fmla="*/ 1196336 h 1253820"/>
              <a:gd name="connsiteX4-63" fmla="*/ 410370 w 820739"/>
              <a:gd name="connsiteY4-64" fmla="*/ 1253820 h 1253820"/>
              <a:gd name="connsiteX5-65" fmla="*/ 310332 w 820739"/>
              <a:gd name="connsiteY5-66" fmla="*/ 1193062 h 1253820"/>
              <a:gd name="connsiteX6-67" fmla="*/ 0 w 820739"/>
              <a:gd name="connsiteY6-68" fmla="*/ 623710 h 1253820"/>
              <a:gd name="connsiteX7-69" fmla="*/ 326799 w 820739"/>
              <a:gd name="connsiteY7-70" fmla="*/ 76979 h 1253820"/>
              <a:gd name="connsiteX8-71" fmla="*/ 433275 w 820739"/>
              <a:gd name="connsiteY8-72" fmla="*/ 0 h 1253820"/>
              <a:gd name="connsiteX0-73" fmla="*/ 433275 w 820821"/>
              <a:gd name="connsiteY0-74" fmla="*/ 0 h 1253820"/>
              <a:gd name="connsiteX1-75" fmla="*/ 493730 w 820821"/>
              <a:gd name="connsiteY1-76" fmla="*/ 52155 h 1253820"/>
              <a:gd name="connsiteX2-77" fmla="*/ 820739 w 820821"/>
              <a:gd name="connsiteY2-78" fmla="*/ 623710 h 1253820"/>
              <a:gd name="connsiteX3-79" fmla="*/ 516276 w 820821"/>
              <a:gd name="connsiteY3-80" fmla="*/ 1196336 h 1253820"/>
              <a:gd name="connsiteX4-81" fmla="*/ 410370 w 820821"/>
              <a:gd name="connsiteY4-82" fmla="*/ 1253820 h 1253820"/>
              <a:gd name="connsiteX5-83" fmla="*/ 310332 w 820821"/>
              <a:gd name="connsiteY5-84" fmla="*/ 1193062 h 1253820"/>
              <a:gd name="connsiteX6-85" fmla="*/ 0 w 820821"/>
              <a:gd name="connsiteY6-86" fmla="*/ 623710 h 1253820"/>
              <a:gd name="connsiteX7-87" fmla="*/ 326799 w 820821"/>
              <a:gd name="connsiteY7-88" fmla="*/ 76979 h 1253820"/>
              <a:gd name="connsiteX8-89" fmla="*/ 433275 w 820821"/>
              <a:gd name="connsiteY8-90" fmla="*/ 0 h 1253820"/>
              <a:gd name="connsiteX0-91" fmla="*/ 433275 w 820868"/>
              <a:gd name="connsiteY0-92" fmla="*/ 0 h 1253820"/>
              <a:gd name="connsiteX1-93" fmla="*/ 487862 w 820868"/>
              <a:gd name="connsiteY1-94" fmla="*/ 55429 h 1253820"/>
              <a:gd name="connsiteX2-95" fmla="*/ 820739 w 820868"/>
              <a:gd name="connsiteY2-96" fmla="*/ 623710 h 1253820"/>
              <a:gd name="connsiteX3-97" fmla="*/ 516276 w 820868"/>
              <a:gd name="connsiteY3-98" fmla="*/ 1196336 h 1253820"/>
              <a:gd name="connsiteX4-99" fmla="*/ 410370 w 820868"/>
              <a:gd name="connsiteY4-100" fmla="*/ 1253820 h 1253820"/>
              <a:gd name="connsiteX5-101" fmla="*/ 310332 w 820868"/>
              <a:gd name="connsiteY5-102" fmla="*/ 1193062 h 1253820"/>
              <a:gd name="connsiteX6-103" fmla="*/ 0 w 820868"/>
              <a:gd name="connsiteY6-104" fmla="*/ 623710 h 1253820"/>
              <a:gd name="connsiteX7-105" fmla="*/ 326799 w 820868"/>
              <a:gd name="connsiteY7-106" fmla="*/ 76979 h 1253820"/>
              <a:gd name="connsiteX8-107" fmla="*/ 433275 w 820868"/>
              <a:gd name="connsiteY8-108" fmla="*/ 0 h 1253820"/>
              <a:gd name="connsiteX0-109" fmla="*/ 433275 w 820868"/>
              <a:gd name="connsiteY0-110" fmla="*/ 0 h 1253820"/>
              <a:gd name="connsiteX1-111" fmla="*/ 487862 w 820868"/>
              <a:gd name="connsiteY1-112" fmla="*/ 55429 h 1253820"/>
              <a:gd name="connsiteX2-113" fmla="*/ 820739 w 820868"/>
              <a:gd name="connsiteY2-114" fmla="*/ 623710 h 1253820"/>
              <a:gd name="connsiteX3-115" fmla="*/ 516276 w 820868"/>
              <a:gd name="connsiteY3-116" fmla="*/ 1196336 h 1253820"/>
              <a:gd name="connsiteX4-117" fmla="*/ 410370 w 820868"/>
              <a:gd name="connsiteY4-118" fmla="*/ 1253820 h 1253820"/>
              <a:gd name="connsiteX5-119" fmla="*/ 310332 w 820868"/>
              <a:gd name="connsiteY5-120" fmla="*/ 1193062 h 1253820"/>
              <a:gd name="connsiteX6-121" fmla="*/ 0 w 820868"/>
              <a:gd name="connsiteY6-122" fmla="*/ 623710 h 1253820"/>
              <a:gd name="connsiteX7-123" fmla="*/ 307906 w 820868"/>
              <a:gd name="connsiteY7-124" fmla="*/ 91355 h 1253820"/>
              <a:gd name="connsiteX8-125" fmla="*/ 433275 w 820868"/>
              <a:gd name="connsiteY8-126" fmla="*/ 0 h 1253820"/>
              <a:gd name="connsiteX0-127" fmla="*/ 433275 w 820868"/>
              <a:gd name="connsiteY0-128" fmla="*/ 0 h 1253820"/>
              <a:gd name="connsiteX1-129" fmla="*/ 487862 w 820868"/>
              <a:gd name="connsiteY1-130" fmla="*/ 55429 h 1253820"/>
              <a:gd name="connsiteX2-131" fmla="*/ 820739 w 820868"/>
              <a:gd name="connsiteY2-132" fmla="*/ 623710 h 1253820"/>
              <a:gd name="connsiteX3-133" fmla="*/ 516276 w 820868"/>
              <a:gd name="connsiteY3-134" fmla="*/ 1196336 h 1253820"/>
              <a:gd name="connsiteX4-135" fmla="*/ 410370 w 820868"/>
              <a:gd name="connsiteY4-136" fmla="*/ 1253820 h 1253820"/>
              <a:gd name="connsiteX5-137" fmla="*/ 310332 w 820868"/>
              <a:gd name="connsiteY5-138" fmla="*/ 1193062 h 1253820"/>
              <a:gd name="connsiteX6-139" fmla="*/ 0 w 820868"/>
              <a:gd name="connsiteY6-140" fmla="*/ 623710 h 1253820"/>
              <a:gd name="connsiteX7-141" fmla="*/ 307906 w 820868"/>
              <a:gd name="connsiteY7-142" fmla="*/ 91355 h 1253820"/>
              <a:gd name="connsiteX8-143" fmla="*/ 433275 w 820868"/>
              <a:gd name="connsiteY8-144" fmla="*/ 0 h 1253820"/>
              <a:gd name="connsiteX0-145" fmla="*/ 433275 w 821563"/>
              <a:gd name="connsiteY0-146" fmla="*/ 0 h 1253820"/>
              <a:gd name="connsiteX1-147" fmla="*/ 487862 w 821563"/>
              <a:gd name="connsiteY1-148" fmla="*/ 55429 h 1253820"/>
              <a:gd name="connsiteX2-149" fmla="*/ 820739 w 821563"/>
              <a:gd name="connsiteY2-150" fmla="*/ 623710 h 1253820"/>
              <a:gd name="connsiteX3-151" fmla="*/ 516276 w 821563"/>
              <a:gd name="connsiteY3-152" fmla="*/ 1196336 h 1253820"/>
              <a:gd name="connsiteX4-153" fmla="*/ 410370 w 821563"/>
              <a:gd name="connsiteY4-154" fmla="*/ 1253820 h 1253820"/>
              <a:gd name="connsiteX5-155" fmla="*/ 310332 w 821563"/>
              <a:gd name="connsiteY5-156" fmla="*/ 1193062 h 1253820"/>
              <a:gd name="connsiteX6-157" fmla="*/ 0 w 821563"/>
              <a:gd name="connsiteY6-158" fmla="*/ 623710 h 1253820"/>
              <a:gd name="connsiteX7-159" fmla="*/ 307906 w 821563"/>
              <a:gd name="connsiteY7-160" fmla="*/ 91355 h 1253820"/>
              <a:gd name="connsiteX8-161" fmla="*/ 433275 w 821563"/>
              <a:gd name="connsiteY8-162" fmla="*/ 0 h 1253820"/>
              <a:gd name="connsiteX0-163" fmla="*/ 433275 w 821554"/>
              <a:gd name="connsiteY0-164" fmla="*/ 0 h 1253820"/>
              <a:gd name="connsiteX1-165" fmla="*/ 487862 w 821554"/>
              <a:gd name="connsiteY1-166" fmla="*/ 55429 h 1253820"/>
              <a:gd name="connsiteX2-167" fmla="*/ 820739 w 821554"/>
              <a:gd name="connsiteY2-168" fmla="*/ 623710 h 1253820"/>
              <a:gd name="connsiteX3-169" fmla="*/ 516276 w 821554"/>
              <a:gd name="connsiteY3-170" fmla="*/ 1196336 h 1253820"/>
              <a:gd name="connsiteX4-171" fmla="*/ 410370 w 821554"/>
              <a:gd name="connsiteY4-172" fmla="*/ 1253820 h 1253820"/>
              <a:gd name="connsiteX5-173" fmla="*/ 310332 w 821554"/>
              <a:gd name="connsiteY5-174" fmla="*/ 1193062 h 1253820"/>
              <a:gd name="connsiteX6-175" fmla="*/ 0 w 821554"/>
              <a:gd name="connsiteY6-176" fmla="*/ 623710 h 1253820"/>
              <a:gd name="connsiteX7-177" fmla="*/ 307906 w 821554"/>
              <a:gd name="connsiteY7-178" fmla="*/ 91355 h 1253820"/>
              <a:gd name="connsiteX8-179" fmla="*/ 433275 w 821554"/>
              <a:gd name="connsiteY8-180" fmla="*/ 0 h 1253820"/>
              <a:gd name="connsiteX0-181" fmla="*/ 433275 w 821554"/>
              <a:gd name="connsiteY0-182" fmla="*/ 0 h 1253820"/>
              <a:gd name="connsiteX1-183" fmla="*/ 487862 w 821554"/>
              <a:gd name="connsiteY1-184" fmla="*/ 55429 h 1253820"/>
              <a:gd name="connsiteX2-185" fmla="*/ 820739 w 821554"/>
              <a:gd name="connsiteY2-186" fmla="*/ 623710 h 1253820"/>
              <a:gd name="connsiteX3-187" fmla="*/ 516276 w 821554"/>
              <a:gd name="connsiteY3-188" fmla="*/ 1196336 h 1253820"/>
              <a:gd name="connsiteX4-189" fmla="*/ 410370 w 821554"/>
              <a:gd name="connsiteY4-190" fmla="*/ 1253820 h 1253820"/>
              <a:gd name="connsiteX5-191" fmla="*/ 310332 w 821554"/>
              <a:gd name="connsiteY5-192" fmla="*/ 1193062 h 1253820"/>
              <a:gd name="connsiteX6-193" fmla="*/ 0 w 821554"/>
              <a:gd name="connsiteY6-194" fmla="*/ 623710 h 1253820"/>
              <a:gd name="connsiteX7-195" fmla="*/ 307906 w 821554"/>
              <a:gd name="connsiteY7-196" fmla="*/ 91355 h 1253820"/>
              <a:gd name="connsiteX8-197" fmla="*/ 433275 w 821554"/>
              <a:gd name="connsiteY8-198" fmla="*/ 0 h 1253820"/>
              <a:gd name="connsiteX0-199" fmla="*/ 433290 w 821569"/>
              <a:gd name="connsiteY0-200" fmla="*/ 0 h 1253820"/>
              <a:gd name="connsiteX1-201" fmla="*/ 487877 w 821569"/>
              <a:gd name="connsiteY1-202" fmla="*/ 55429 h 1253820"/>
              <a:gd name="connsiteX2-203" fmla="*/ 820754 w 821569"/>
              <a:gd name="connsiteY2-204" fmla="*/ 623710 h 1253820"/>
              <a:gd name="connsiteX3-205" fmla="*/ 516291 w 821569"/>
              <a:gd name="connsiteY3-206" fmla="*/ 1196336 h 1253820"/>
              <a:gd name="connsiteX4-207" fmla="*/ 410385 w 821569"/>
              <a:gd name="connsiteY4-208" fmla="*/ 1253820 h 1253820"/>
              <a:gd name="connsiteX5-209" fmla="*/ 310347 w 821569"/>
              <a:gd name="connsiteY5-210" fmla="*/ 1193062 h 1253820"/>
              <a:gd name="connsiteX6-211" fmla="*/ 15 w 821569"/>
              <a:gd name="connsiteY6-212" fmla="*/ 623710 h 1253820"/>
              <a:gd name="connsiteX7-213" fmla="*/ 307921 w 821569"/>
              <a:gd name="connsiteY7-214" fmla="*/ 91355 h 1253820"/>
              <a:gd name="connsiteX8-215" fmla="*/ 433290 w 821569"/>
              <a:gd name="connsiteY8-216" fmla="*/ 0 h 1253820"/>
              <a:gd name="connsiteX0-217" fmla="*/ 433290 w 821403"/>
              <a:gd name="connsiteY0-218" fmla="*/ 0 h 1253820"/>
              <a:gd name="connsiteX1-219" fmla="*/ 487877 w 821403"/>
              <a:gd name="connsiteY1-220" fmla="*/ 55429 h 1253820"/>
              <a:gd name="connsiteX2-221" fmla="*/ 820754 w 821403"/>
              <a:gd name="connsiteY2-222" fmla="*/ 623710 h 1253820"/>
              <a:gd name="connsiteX3-223" fmla="*/ 516291 w 821403"/>
              <a:gd name="connsiteY3-224" fmla="*/ 1196336 h 1253820"/>
              <a:gd name="connsiteX4-225" fmla="*/ 410385 w 821403"/>
              <a:gd name="connsiteY4-226" fmla="*/ 1253820 h 1253820"/>
              <a:gd name="connsiteX5-227" fmla="*/ 310347 w 821403"/>
              <a:gd name="connsiteY5-228" fmla="*/ 1193062 h 1253820"/>
              <a:gd name="connsiteX6-229" fmla="*/ 15 w 821403"/>
              <a:gd name="connsiteY6-230" fmla="*/ 623710 h 1253820"/>
              <a:gd name="connsiteX7-231" fmla="*/ 307921 w 821403"/>
              <a:gd name="connsiteY7-232" fmla="*/ 91355 h 1253820"/>
              <a:gd name="connsiteX8-233" fmla="*/ 433290 w 821403"/>
              <a:gd name="connsiteY8-234" fmla="*/ 0 h 1253820"/>
              <a:gd name="connsiteX0-235" fmla="*/ 433290 w 811275"/>
              <a:gd name="connsiteY0-236" fmla="*/ 0 h 1253820"/>
              <a:gd name="connsiteX1-237" fmla="*/ 487877 w 811275"/>
              <a:gd name="connsiteY1-238" fmla="*/ 55429 h 1253820"/>
              <a:gd name="connsiteX2-239" fmla="*/ 810588 w 811275"/>
              <a:gd name="connsiteY2-240" fmla="*/ 620654 h 1253820"/>
              <a:gd name="connsiteX3-241" fmla="*/ 516291 w 811275"/>
              <a:gd name="connsiteY3-242" fmla="*/ 1196336 h 1253820"/>
              <a:gd name="connsiteX4-243" fmla="*/ 410385 w 811275"/>
              <a:gd name="connsiteY4-244" fmla="*/ 1253820 h 1253820"/>
              <a:gd name="connsiteX5-245" fmla="*/ 310347 w 811275"/>
              <a:gd name="connsiteY5-246" fmla="*/ 1193062 h 1253820"/>
              <a:gd name="connsiteX6-247" fmla="*/ 15 w 811275"/>
              <a:gd name="connsiteY6-248" fmla="*/ 623710 h 1253820"/>
              <a:gd name="connsiteX7-249" fmla="*/ 307921 w 811275"/>
              <a:gd name="connsiteY7-250" fmla="*/ 91355 h 1253820"/>
              <a:gd name="connsiteX8-251" fmla="*/ 433290 w 811275"/>
              <a:gd name="connsiteY8-252" fmla="*/ 0 h 1253820"/>
              <a:gd name="connsiteX0-253" fmla="*/ 433290 w 811275"/>
              <a:gd name="connsiteY0-254" fmla="*/ 0 h 1253820"/>
              <a:gd name="connsiteX1-255" fmla="*/ 487877 w 811275"/>
              <a:gd name="connsiteY1-256" fmla="*/ 55429 h 1253820"/>
              <a:gd name="connsiteX2-257" fmla="*/ 810588 w 811275"/>
              <a:gd name="connsiteY2-258" fmla="*/ 620654 h 1253820"/>
              <a:gd name="connsiteX3-259" fmla="*/ 516291 w 811275"/>
              <a:gd name="connsiteY3-260" fmla="*/ 1196336 h 1253820"/>
              <a:gd name="connsiteX4-261" fmla="*/ 410385 w 811275"/>
              <a:gd name="connsiteY4-262" fmla="*/ 1253820 h 1253820"/>
              <a:gd name="connsiteX5-263" fmla="*/ 310347 w 811275"/>
              <a:gd name="connsiteY5-264" fmla="*/ 1193062 h 1253820"/>
              <a:gd name="connsiteX6-265" fmla="*/ 15 w 811275"/>
              <a:gd name="connsiteY6-266" fmla="*/ 623710 h 1253820"/>
              <a:gd name="connsiteX7-267" fmla="*/ 307921 w 811275"/>
              <a:gd name="connsiteY7-268" fmla="*/ 91355 h 1253820"/>
              <a:gd name="connsiteX8-269" fmla="*/ 433290 w 811275"/>
              <a:gd name="connsiteY8-270" fmla="*/ 0 h 1253820"/>
              <a:gd name="connsiteX0-271" fmla="*/ 433290 w 810847"/>
              <a:gd name="connsiteY0-272" fmla="*/ 0 h 1253820"/>
              <a:gd name="connsiteX1-273" fmla="*/ 487877 w 810847"/>
              <a:gd name="connsiteY1-274" fmla="*/ 55429 h 1253820"/>
              <a:gd name="connsiteX2-275" fmla="*/ 810588 w 810847"/>
              <a:gd name="connsiteY2-276" fmla="*/ 620654 h 1253820"/>
              <a:gd name="connsiteX3-277" fmla="*/ 516291 w 810847"/>
              <a:gd name="connsiteY3-278" fmla="*/ 1196336 h 1253820"/>
              <a:gd name="connsiteX4-279" fmla="*/ 410385 w 810847"/>
              <a:gd name="connsiteY4-280" fmla="*/ 1253820 h 1253820"/>
              <a:gd name="connsiteX5-281" fmla="*/ 310347 w 810847"/>
              <a:gd name="connsiteY5-282" fmla="*/ 1193062 h 1253820"/>
              <a:gd name="connsiteX6-283" fmla="*/ 15 w 810847"/>
              <a:gd name="connsiteY6-284" fmla="*/ 623710 h 1253820"/>
              <a:gd name="connsiteX7-285" fmla="*/ 307921 w 810847"/>
              <a:gd name="connsiteY7-286" fmla="*/ 91355 h 1253820"/>
              <a:gd name="connsiteX8-287" fmla="*/ 433290 w 810847"/>
              <a:gd name="connsiteY8-288" fmla="*/ 0 h 1253820"/>
              <a:gd name="connsiteX0-289" fmla="*/ 450824 w 828381"/>
              <a:gd name="connsiteY0-290" fmla="*/ 0 h 1253820"/>
              <a:gd name="connsiteX1-291" fmla="*/ 505411 w 828381"/>
              <a:gd name="connsiteY1-292" fmla="*/ 55429 h 1253820"/>
              <a:gd name="connsiteX2-293" fmla="*/ 828122 w 828381"/>
              <a:gd name="connsiteY2-294" fmla="*/ 620654 h 1253820"/>
              <a:gd name="connsiteX3-295" fmla="*/ 533825 w 828381"/>
              <a:gd name="connsiteY3-296" fmla="*/ 1196336 h 1253820"/>
              <a:gd name="connsiteX4-297" fmla="*/ 427919 w 828381"/>
              <a:gd name="connsiteY4-298" fmla="*/ 1253820 h 1253820"/>
              <a:gd name="connsiteX5-299" fmla="*/ 327881 w 828381"/>
              <a:gd name="connsiteY5-300" fmla="*/ 1193062 h 1253820"/>
              <a:gd name="connsiteX6-301" fmla="*/ 13 w 828381"/>
              <a:gd name="connsiteY6-302" fmla="*/ 629890 h 1253820"/>
              <a:gd name="connsiteX7-303" fmla="*/ 325455 w 828381"/>
              <a:gd name="connsiteY7-304" fmla="*/ 91355 h 1253820"/>
              <a:gd name="connsiteX8-305" fmla="*/ 450824 w 828381"/>
              <a:gd name="connsiteY8-306" fmla="*/ 0 h 1253820"/>
              <a:gd name="connsiteX0-307" fmla="*/ 451487 w 829044"/>
              <a:gd name="connsiteY0-308" fmla="*/ 0 h 1253820"/>
              <a:gd name="connsiteX1-309" fmla="*/ 506074 w 829044"/>
              <a:gd name="connsiteY1-310" fmla="*/ 55429 h 1253820"/>
              <a:gd name="connsiteX2-311" fmla="*/ 828785 w 829044"/>
              <a:gd name="connsiteY2-312" fmla="*/ 620654 h 1253820"/>
              <a:gd name="connsiteX3-313" fmla="*/ 534488 w 829044"/>
              <a:gd name="connsiteY3-314" fmla="*/ 1196336 h 1253820"/>
              <a:gd name="connsiteX4-315" fmla="*/ 428582 w 829044"/>
              <a:gd name="connsiteY4-316" fmla="*/ 1253820 h 1253820"/>
              <a:gd name="connsiteX5-317" fmla="*/ 328544 w 829044"/>
              <a:gd name="connsiteY5-318" fmla="*/ 1193062 h 1253820"/>
              <a:gd name="connsiteX6-319" fmla="*/ 676 w 829044"/>
              <a:gd name="connsiteY6-320" fmla="*/ 629890 h 1253820"/>
              <a:gd name="connsiteX7-321" fmla="*/ 326118 w 829044"/>
              <a:gd name="connsiteY7-322" fmla="*/ 91355 h 1253820"/>
              <a:gd name="connsiteX8-323" fmla="*/ 451487 w 829044"/>
              <a:gd name="connsiteY8-324" fmla="*/ 0 h 1253820"/>
              <a:gd name="connsiteX0-325" fmla="*/ 451487 w 829044"/>
              <a:gd name="connsiteY0-326" fmla="*/ 0 h 1253820"/>
              <a:gd name="connsiteX1-327" fmla="*/ 506074 w 829044"/>
              <a:gd name="connsiteY1-328" fmla="*/ 55429 h 1253820"/>
              <a:gd name="connsiteX2-329" fmla="*/ 828785 w 829044"/>
              <a:gd name="connsiteY2-330" fmla="*/ 620654 h 1253820"/>
              <a:gd name="connsiteX3-331" fmla="*/ 534488 w 829044"/>
              <a:gd name="connsiteY3-332" fmla="*/ 1196336 h 1253820"/>
              <a:gd name="connsiteX4-333" fmla="*/ 428582 w 829044"/>
              <a:gd name="connsiteY4-334" fmla="*/ 1253820 h 1253820"/>
              <a:gd name="connsiteX5-335" fmla="*/ 328544 w 829044"/>
              <a:gd name="connsiteY5-336" fmla="*/ 1193062 h 1253820"/>
              <a:gd name="connsiteX6-337" fmla="*/ 676 w 829044"/>
              <a:gd name="connsiteY6-338" fmla="*/ 629890 h 1253820"/>
              <a:gd name="connsiteX7-339" fmla="*/ 326118 w 829044"/>
              <a:gd name="connsiteY7-340" fmla="*/ 91355 h 1253820"/>
              <a:gd name="connsiteX8-341" fmla="*/ 451487 w 829044"/>
              <a:gd name="connsiteY8-342" fmla="*/ 0 h 1253820"/>
              <a:gd name="connsiteX0-343" fmla="*/ 451487 w 829044"/>
              <a:gd name="connsiteY0-344" fmla="*/ 0 h 1265247"/>
              <a:gd name="connsiteX1-345" fmla="*/ 506074 w 829044"/>
              <a:gd name="connsiteY1-346" fmla="*/ 55429 h 1265247"/>
              <a:gd name="connsiteX2-347" fmla="*/ 828785 w 829044"/>
              <a:gd name="connsiteY2-348" fmla="*/ 620654 h 1265247"/>
              <a:gd name="connsiteX3-349" fmla="*/ 534488 w 829044"/>
              <a:gd name="connsiteY3-350" fmla="*/ 1196336 h 1265247"/>
              <a:gd name="connsiteX4-351" fmla="*/ 423064 w 829044"/>
              <a:gd name="connsiteY4-352" fmla="*/ 1265247 h 1265247"/>
              <a:gd name="connsiteX5-353" fmla="*/ 328544 w 829044"/>
              <a:gd name="connsiteY5-354" fmla="*/ 1193062 h 1265247"/>
              <a:gd name="connsiteX6-355" fmla="*/ 676 w 829044"/>
              <a:gd name="connsiteY6-356" fmla="*/ 629890 h 1265247"/>
              <a:gd name="connsiteX7-357" fmla="*/ 326118 w 829044"/>
              <a:gd name="connsiteY7-358" fmla="*/ 91355 h 1265247"/>
              <a:gd name="connsiteX8-359" fmla="*/ 451487 w 829044"/>
              <a:gd name="connsiteY8-360" fmla="*/ 0 h 1265247"/>
              <a:gd name="connsiteX0-361" fmla="*/ 451513 w 829070"/>
              <a:gd name="connsiteY0-362" fmla="*/ 0 h 1265247"/>
              <a:gd name="connsiteX1-363" fmla="*/ 506100 w 829070"/>
              <a:gd name="connsiteY1-364" fmla="*/ 55429 h 1265247"/>
              <a:gd name="connsiteX2-365" fmla="*/ 828811 w 829070"/>
              <a:gd name="connsiteY2-366" fmla="*/ 620654 h 1265247"/>
              <a:gd name="connsiteX3-367" fmla="*/ 534514 w 829070"/>
              <a:gd name="connsiteY3-368" fmla="*/ 1196336 h 1265247"/>
              <a:gd name="connsiteX4-369" fmla="*/ 423090 w 829070"/>
              <a:gd name="connsiteY4-370" fmla="*/ 1265247 h 1265247"/>
              <a:gd name="connsiteX5-371" fmla="*/ 322108 w 829070"/>
              <a:gd name="connsiteY5-372" fmla="*/ 1194392 h 1265247"/>
              <a:gd name="connsiteX6-373" fmla="*/ 702 w 829070"/>
              <a:gd name="connsiteY6-374" fmla="*/ 629890 h 1265247"/>
              <a:gd name="connsiteX7-375" fmla="*/ 326144 w 829070"/>
              <a:gd name="connsiteY7-376" fmla="*/ 91355 h 1265247"/>
              <a:gd name="connsiteX8-377" fmla="*/ 451513 w 829070"/>
              <a:gd name="connsiteY8-378" fmla="*/ 0 h 1265247"/>
              <a:gd name="connsiteX0-379" fmla="*/ 451513 w 829070"/>
              <a:gd name="connsiteY0-380" fmla="*/ 0 h 1271823"/>
              <a:gd name="connsiteX1-381" fmla="*/ 506100 w 829070"/>
              <a:gd name="connsiteY1-382" fmla="*/ 55429 h 1271823"/>
              <a:gd name="connsiteX2-383" fmla="*/ 828811 w 829070"/>
              <a:gd name="connsiteY2-384" fmla="*/ 620654 h 1271823"/>
              <a:gd name="connsiteX3-385" fmla="*/ 534514 w 829070"/>
              <a:gd name="connsiteY3-386" fmla="*/ 1196336 h 1271823"/>
              <a:gd name="connsiteX4-387" fmla="*/ 428644 w 829070"/>
              <a:gd name="connsiteY4-388" fmla="*/ 1271823 h 1271823"/>
              <a:gd name="connsiteX5-389" fmla="*/ 322108 w 829070"/>
              <a:gd name="connsiteY5-390" fmla="*/ 1194392 h 1271823"/>
              <a:gd name="connsiteX6-391" fmla="*/ 702 w 829070"/>
              <a:gd name="connsiteY6-392" fmla="*/ 629890 h 1271823"/>
              <a:gd name="connsiteX7-393" fmla="*/ 326144 w 829070"/>
              <a:gd name="connsiteY7-394" fmla="*/ 91355 h 1271823"/>
              <a:gd name="connsiteX8-395" fmla="*/ 451513 w 829070"/>
              <a:gd name="connsiteY8-396" fmla="*/ 0 h 1271823"/>
              <a:gd name="connsiteX0-397" fmla="*/ 451513 w 829057"/>
              <a:gd name="connsiteY0-398" fmla="*/ 0 h 1271823"/>
              <a:gd name="connsiteX1-399" fmla="*/ 506100 w 829057"/>
              <a:gd name="connsiteY1-400" fmla="*/ 55429 h 1271823"/>
              <a:gd name="connsiteX2-401" fmla="*/ 828811 w 829057"/>
              <a:gd name="connsiteY2-402" fmla="*/ 620654 h 1271823"/>
              <a:gd name="connsiteX3-403" fmla="*/ 548216 w 829057"/>
              <a:gd name="connsiteY3-404" fmla="*/ 1202432 h 1271823"/>
              <a:gd name="connsiteX4-405" fmla="*/ 428644 w 829057"/>
              <a:gd name="connsiteY4-406" fmla="*/ 1271823 h 1271823"/>
              <a:gd name="connsiteX5-407" fmla="*/ 322108 w 829057"/>
              <a:gd name="connsiteY5-408" fmla="*/ 1194392 h 1271823"/>
              <a:gd name="connsiteX6-409" fmla="*/ 702 w 829057"/>
              <a:gd name="connsiteY6-410" fmla="*/ 629890 h 1271823"/>
              <a:gd name="connsiteX7-411" fmla="*/ 326144 w 829057"/>
              <a:gd name="connsiteY7-412" fmla="*/ 91355 h 1271823"/>
              <a:gd name="connsiteX8-413" fmla="*/ 451513 w 829057"/>
              <a:gd name="connsiteY8-414" fmla="*/ 0 h 1271823"/>
              <a:gd name="connsiteX0-415" fmla="*/ 451513 w 828855"/>
              <a:gd name="connsiteY0-416" fmla="*/ 0 h 1271823"/>
              <a:gd name="connsiteX1-417" fmla="*/ 530705 w 828855"/>
              <a:gd name="connsiteY1-418" fmla="*/ 33520 h 1271823"/>
              <a:gd name="connsiteX2-419" fmla="*/ 828811 w 828855"/>
              <a:gd name="connsiteY2-420" fmla="*/ 620654 h 1271823"/>
              <a:gd name="connsiteX3-421" fmla="*/ 548216 w 828855"/>
              <a:gd name="connsiteY3-422" fmla="*/ 1202432 h 1271823"/>
              <a:gd name="connsiteX4-423" fmla="*/ 428644 w 828855"/>
              <a:gd name="connsiteY4-424" fmla="*/ 1271823 h 1271823"/>
              <a:gd name="connsiteX5-425" fmla="*/ 322108 w 828855"/>
              <a:gd name="connsiteY5-426" fmla="*/ 1194392 h 1271823"/>
              <a:gd name="connsiteX6-427" fmla="*/ 702 w 828855"/>
              <a:gd name="connsiteY6-428" fmla="*/ 629890 h 1271823"/>
              <a:gd name="connsiteX7-429" fmla="*/ 326144 w 828855"/>
              <a:gd name="connsiteY7-430" fmla="*/ 91355 h 1271823"/>
              <a:gd name="connsiteX8-431" fmla="*/ 451513 w 828855"/>
              <a:gd name="connsiteY8-432" fmla="*/ 0 h 1271823"/>
              <a:gd name="connsiteX0-433" fmla="*/ 478039 w 828855"/>
              <a:gd name="connsiteY0-434" fmla="*/ 0 h 1291781"/>
              <a:gd name="connsiteX1-435" fmla="*/ 530705 w 828855"/>
              <a:gd name="connsiteY1-436" fmla="*/ 53478 h 1291781"/>
              <a:gd name="connsiteX2-437" fmla="*/ 828811 w 828855"/>
              <a:gd name="connsiteY2-438" fmla="*/ 640612 h 1291781"/>
              <a:gd name="connsiteX3-439" fmla="*/ 548216 w 828855"/>
              <a:gd name="connsiteY3-440" fmla="*/ 1222390 h 1291781"/>
              <a:gd name="connsiteX4-441" fmla="*/ 428644 w 828855"/>
              <a:gd name="connsiteY4-442" fmla="*/ 1291781 h 1291781"/>
              <a:gd name="connsiteX5-443" fmla="*/ 322108 w 828855"/>
              <a:gd name="connsiteY5-444" fmla="*/ 1214350 h 1291781"/>
              <a:gd name="connsiteX6-445" fmla="*/ 702 w 828855"/>
              <a:gd name="connsiteY6-446" fmla="*/ 649848 h 1291781"/>
              <a:gd name="connsiteX7-447" fmla="*/ 326144 w 828855"/>
              <a:gd name="connsiteY7-448" fmla="*/ 111313 h 1291781"/>
              <a:gd name="connsiteX8-449" fmla="*/ 478039 w 828855"/>
              <a:gd name="connsiteY8-450" fmla="*/ 0 h 1291781"/>
              <a:gd name="connsiteX0-451" fmla="*/ 477999 w 828815"/>
              <a:gd name="connsiteY0-452" fmla="*/ 0 h 1291781"/>
              <a:gd name="connsiteX1-453" fmla="*/ 530665 w 828815"/>
              <a:gd name="connsiteY1-454" fmla="*/ 53478 h 1291781"/>
              <a:gd name="connsiteX2-455" fmla="*/ 828771 w 828815"/>
              <a:gd name="connsiteY2-456" fmla="*/ 640612 h 1291781"/>
              <a:gd name="connsiteX3-457" fmla="*/ 548176 w 828815"/>
              <a:gd name="connsiteY3-458" fmla="*/ 1222390 h 1291781"/>
              <a:gd name="connsiteX4-459" fmla="*/ 428604 w 828815"/>
              <a:gd name="connsiteY4-460" fmla="*/ 1291781 h 1291781"/>
              <a:gd name="connsiteX5-461" fmla="*/ 322068 w 828815"/>
              <a:gd name="connsiteY5-462" fmla="*/ 1214350 h 1291781"/>
              <a:gd name="connsiteX6-463" fmla="*/ 662 w 828815"/>
              <a:gd name="connsiteY6-464" fmla="*/ 649848 h 1291781"/>
              <a:gd name="connsiteX7-465" fmla="*/ 326104 w 828815"/>
              <a:gd name="connsiteY7-466" fmla="*/ 111313 h 1291781"/>
              <a:gd name="connsiteX8-467" fmla="*/ 477999 w 828815"/>
              <a:gd name="connsiteY8-468" fmla="*/ 0 h 1291781"/>
              <a:gd name="connsiteX0-469" fmla="*/ 477999 w 828815"/>
              <a:gd name="connsiteY0-470" fmla="*/ 0 h 1291781"/>
              <a:gd name="connsiteX1-471" fmla="*/ 530665 w 828815"/>
              <a:gd name="connsiteY1-472" fmla="*/ 53478 h 1291781"/>
              <a:gd name="connsiteX2-473" fmla="*/ 828771 w 828815"/>
              <a:gd name="connsiteY2-474" fmla="*/ 640612 h 1291781"/>
              <a:gd name="connsiteX3-475" fmla="*/ 548176 w 828815"/>
              <a:gd name="connsiteY3-476" fmla="*/ 1222390 h 1291781"/>
              <a:gd name="connsiteX4-477" fmla="*/ 428604 w 828815"/>
              <a:gd name="connsiteY4-478" fmla="*/ 1291781 h 1291781"/>
              <a:gd name="connsiteX5-479" fmla="*/ 322068 w 828815"/>
              <a:gd name="connsiteY5-480" fmla="*/ 1214350 h 1291781"/>
              <a:gd name="connsiteX6-481" fmla="*/ 662 w 828815"/>
              <a:gd name="connsiteY6-482" fmla="*/ 649848 h 1291781"/>
              <a:gd name="connsiteX7-483" fmla="*/ 326104 w 828815"/>
              <a:gd name="connsiteY7-484" fmla="*/ 111313 h 1291781"/>
              <a:gd name="connsiteX8-485" fmla="*/ 477999 w 828815"/>
              <a:gd name="connsiteY8-486" fmla="*/ 0 h 1291781"/>
              <a:gd name="connsiteX0-487" fmla="*/ 477999 w 828815"/>
              <a:gd name="connsiteY0-488" fmla="*/ 0 h 1317004"/>
              <a:gd name="connsiteX1-489" fmla="*/ 530665 w 828815"/>
              <a:gd name="connsiteY1-490" fmla="*/ 53478 h 1317004"/>
              <a:gd name="connsiteX2-491" fmla="*/ 828771 w 828815"/>
              <a:gd name="connsiteY2-492" fmla="*/ 640612 h 1317004"/>
              <a:gd name="connsiteX3-493" fmla="*/ 548176 w 828815"/>
              <a:gd name="connsiteY3-494" fmla="*/ 1222390 h 1317004"/>
              <a:gd name="connsiteX4-495" fmla="*/ 449594 w 828815"/>
              <a:gd name="connsiteY4-496" fmla="*/ 1317004 h 1317004"/>
              <a:gd name="connsiteX5-497" fmla="*/ 322068 w 828815"/>
              <a:gd name="connsiteY5-498" fmla="*/ 1214350 h 1317004"/>
              <a:gd name="connsiteX6-499" fmla="*/ 662 w 828815"/>
              <a:gd name="connsiteY6-500" fmla="*/ 649848 h 1317004"/>
              <a:gd name="connsiteX7-501" fmla="*/ 326104 w 828815"/>
              <a:gd name="connsiteY7-502" fmla="*/ 111313 h 1317004"/>
              <a:gd name="connsiteX8-503" fmla="*/ 477999 w 828815"/>
              <a:gd name="connsiteY8-504" fmla="*/ 0 h 1317004"/>
              <a:gd name="connsiteX0-505" fmla="*/ 477999 w 828790"/>
              <a:gd name="connsiteY0-506" fmla="*/ 0 h 1317004"/>
              <a:gd name="connsiteX1-507" fmla="*/ 530665 w 828790"/>
              <a:gd name="connsiteY1-508" fmla="*/ 53478 h 1317004"/>
              <a:gd name="connsiteX2-509" fmla="*/ 828771 w 828790"/>
              <a:gd name="connsiteY2-510" fmla="*/ 640612 h 1317004"/>
              <a:gd name="connsiteX3-511" fmla="*/ 542416 w 828790"/>
              <a:gd name="connsiteY3-512" fmla="*/ 1216541 h 1317004"/>
              <a:gd name="connsiteX4-513" fmla="*/ 449594 w 828790"/>
              <a:gd name="connsiteY4-514" fmla="*/ 1317004 h 1317004"/>
              <a:gd name="connsiteX5-515" fmla="*/ 322068 w 828790"/>
              <a:gd name="connsiteY5-516" fmla="*/ 1214350 h 1317004"/>
              <a:gd name="connsiteX6-517" fmla="*/ 662 w 828790"/>
              <a:gd name="connsiteY6-518" fmla="*/ 649848 h 1317004"/>
              <a:gd name="connsiteX7-519" fmla="*/ 326104 w 828790"/>
              <a:gd name="connsiteY7-520" fmla="*/ 111313 h 1317004"/>
              <a:gd name="connsiteX8-521" fmla="*/ 477999 w 828790"/>
              <a:gd name="connsiteY8-522" fmla="*/ 0 h 131700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28790" h="1317004">
                <a:moveTo>
                  <a:pt x="477999" y="0"/>
                </a:moveTo>
                <a:lnTo>
                  <a:pt x="530665" y="53478"/>
                </a:lnTo>
                <a:cubicBezTo>
                  <a:pt x="715101" y="192801"/>
                  <a:pt x="826813" y="446768"/>
                  <a:pt x="828771" y="640612"/>
                </a:cubicBezTo>
                <a:cubicBezTo>
                  <a:pt x="830729" y="834456"/>
                  <a:pt x="686064" y="1057540"/>
                  <a:pt x="542416" y="1216541"/>
                </a:cubicBezTo>
                <a:lnTo>
                  <a:pt x="449594" y="1317004"/>
                </a:lnTo>
                <a:lnTo>
                  <a:pt x="322068" y="1214350"/>
                </a:lnTo>
                <a:cubicBezTo>
                  <a:pt x="148630" y="1081123"/>
                  <a:pt x="-11606" y="886197"/>
                  <a:pt x="662" y="649848"/>
                </a:cubicBezTo>
                <a:cubicBezTo>
                  <a:pt x="27893" y="428805"/>
                  <a:pt x="164390" y="253837"/>
                  <a:pt x="326104" y="111313"/>
                </a:cubicBezTo>
                <a:lnTo>
                  <a:pt x="477999" y="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sym typeface="Arial" panose="020B0604020202020204"/>
            </a:endParaRPr>
          </a:p>
        </p:txBody>
      </p:sp>
      <p:sp>
        <p:nvSpPr>
          <p:cNvPr id="35" name="MH_SubTitle_3"/>
          <p:cNvSpPr/>
          <p:nvPr>
            <p:custDataLst>
              <p:tags r:id="rId8"/>
            </p:custDataLst>
          </p:nvPr>
        </p:nvSpPr>
        <p:spPr>
          <a:xfrm rot="314826">
            <a:off x="2179320" y="1461135"/>
            <a:ext cx="638175" cy="1025525"/>
          </a:xfrm>
          <a:custGeom>
            <a:avLst/>
            <a:gdLst>
              <a:gd name="connsiteX0" fmla="*/ 410370 w 820739"/>
              <a:gd name="connsiteY0" fmla="*/ 0 h 1260220"/>
              <a:gd name="connsiteX1" fmla="*/ 516276 w 820739"/>
              <a:gd name="connsiteY1" fmla="*/ 57484 h 1260220"/>
              <a:gd name="connsiteX2" fmla="*/ 820739 w 820739"/>
              <a:gd name="connsiteY2" fmla="*/ 630110 h 1260220"/>
              <a:gd name="connsiteX3" fmla="*/ 516276 w 820739"/>
              <a:gd name="connsiteY3" fmla="*/ 1202736 h 1260220"/>
              <a:gd name="connsiteX4" fmla="*/ 410370 w 820739"/>
              <a:gd name="connsiteY4" fmla="*/ 1260220 h 1260220"/>
              <a:gd name="connsiteX5" fmla="*/ 304463 w 820739"/>
              <a:gd name="connsiteY5" fmla="*/ 1202736 h 1260220"/>
              <a:gd name="connsiteX6" fmla="*/ 0 w 820739"/>
              <a:gd name="connsiteY6" fmla="*/ 630110 h 1260220"/>
              <a:gd name="connsiteX7" fmla="*/ 304463 w 820739"/>
              <a:gd name="connsiteY7" fmla="*/ 57484 h 1260220"/>
              <a:gd name="connsiteX8" fmla="*/ 410370 w 820739"/>
              <a:gd name="connsiteY8" fmla="*/ 0 h 1260220"/>
              <a:gd name="connsiteX0-1" fmla="*/ 410370 w 820739"/>
              <a:gd name="connsiteY0-2" fmla="*/ 0 h 1260220"/>
              <a:gd name="connsiteX1-3" fmla="*/ 516276 w 820739"/>
              <a:gd name="connsiteY1-4" fmla="*/ 57484 h 1260220"/>
              <a:gd name="connsiteX2-5" fmla="*/ 820739 w 820739"/>
              <a:gd name="connsiteY2-6" fmla="*/ 630110 h 1260220"/>
              <a:gd name="connsiteX3-7" fmla="*/ 516276 w 820739"/>
              <a:gd name="connsiteY3-8" fmla="*/ 1202736 h 1260220"/>
              <a:gd name="connsiteX4-9" fmla="*/ 410370 w 820739"/>
              <a:gd name="connsiteY4-10" fmla="*/ 1260220 h 1260220"/>
              <a:gd name="connsiteX5-11" fmla="*/ 304463 w 820739"/>
              <a:gd name="connsiteY5-12" fmla="*/ 1202736 h 1260220"/>
              <a:gd name="connsiteX6-13" fmla="*/ 0 w 820739"/>
              <a:gd name="connsiteY6-14" fmla="*/ 630110 h 1260220"/>
              <a:gd name="connsiteX7-15" fmla="*/ 326799 w 820739"/>
              <a:gd name="connsiteY7-16" fmla="*/ 83379 h 1260220"/>
              <a:gd name="connsiteX8-17" fmla="*/ 410370 w 820739"/>
              <a:gd name="connsiteY8-18" fmla="*/ 0 h 1260220"/>
              <a:gd name="connsiteX0-19" fmla="*/ 433275 w 820739"/>
              <a:gd name="connsiteY0-20" fmla="*/ 0 h 1253820"/>
              <a:gd name="connsiteX1-21" fmla="*/ 516276 w 820739"/>
              <a:gd name="connsiteY1-22" fmla="*/ 51084 h 1253820"/>
              <a:gd name="connsiteX2-23" fmla="*/ 820739 w 820739"/>
              <a:gd name="connsiteY2-24" fmla="*/ 623710 h 1253820"/>
              <a:gd name="connsiteX3-25" fmla="*/ 516276 w 820739"/>
              <a:gd name="connsiteY3-26" fmla="*/ 1196336 h 1253820"/>
              <a:gd name="connsiteX4-27" fmla="*/ 410370 w 820739"/>
              <a:gd name="connsiteY4-28" fmla="*/ 1253820 h 1253820"/>
              <a:gd name="connsiteX5-29" fmla="*/ 304463 w 820739"/>
              <a:gd name="connsiteY5-30" fmla="*/ 1196336 h 1253820"/>
              <a:gd name="connsiteX6-31" fmla="*/ 0 w 820739"/>
              <a:gd name="connsiteY6-32" fmla="*/ 623710 h 1253820"/>
              <a:gd name="connsiteX7-33" fmla="*/ 326799 w 820739"/>
              <a:gd name="connsiteY7-34" fmla="*/ 76979 h 1253820"/>
              <a:gd name="connsiteX8-35" fmla="*/ 433275 w 820739"/>
              <a:gd name="connsiteY8-36" fmla="*/ 0 h 1253820"/>
              <a:gd name="connsiteX0-37" fmla="*/ 433275 w 820739"/>
              <a:gd name="connsiteY0-38" fmla="*/ 0 h 1253820"/>
              <a:gd name="connsiteX1-39" fmla="*/ 516276 w 820739"/>
              <a:gd name="connsiteY1-40" fmla="*/ 51084 h 1253820"/>
              <a:gd name="connsiteX2-41" fmla="*/ 820739 w 820739"/>
              <a:gd name="connsiteY2-42" fmla="*/ 623710 h 1253820"/>
              <a:gd name="connsiteX3-43" fmla="*/ 516276 w 820739"/>
              <a:gd name="connsiteY3-44" fmla="*/ 1196336 h 1253820"/>
              <a:gd name="connsiteX4-45" fmla="*/ 410370 w 820739"/>
              <a:gd name="connsiteY4-46" fmla="*/ 1253820 h 1253820"/>
              <a:gd name="connsiteX5-47" fmla="*/ 304463 w 820739"/>
              <a:gd name="connsiteY5-48" fmla="*/ 1196336 h 1253820"/>
              <a:gd name="connsiteX6-49" fmla="*/ 0 w 820739"/>
              <a:gd name="connsiteY6-50" fmla="*/ 623710 h 1253820"/>
              <a:gd name="connsiteX7-51" fmla="*/ 326799 w 820739"/>
              <a:gd name="connsiteY7-52" fmla="*/ 76979 h 1253820"/>
              <a:gd name="connsiteX8-53" fmla="*/ 433275 w 820739"/>
              <a:gd name="connsiteY8-54" fmla="*/ 0 h 1253820"/>
              <a:gd name="connsiteX0-55" fmla="*/ 433275 w 820739"/>
              <a:gd name="connsiteY0-56" fmla="*/ 0 h 1253820"/>
              <a:gd name="connsiteX1-57" fmla="*/ 516276 w 820739"/>
              <a:gd name="connsiteY1-58" fmla="*/ 51084 h 1253820"/>
              <a:gd name="connsiteX2-59" fmla="*/ 820739 w 820739"/>
              <a:gd name="connsiteY2-60" fmla="*/ 623710 h 1253820"/>
              <a:gd name="connsiteX3-61" fmla="*/ 516276 w 820739"/>
              <a:gd name="connsiteY3-62" fmla="*/ 1196336 h 1253820"/>
              <a:gd name="connsiteX4-63" fmla="*/ 410370 w 820739"/>
              <a:gd name="connsiteY4-64" fmla="*/ 1253820 h 1253820"/>
              <a:gd name="connsiteX5-65" fmla="*/ 310332 w 820739"/>
              <a:gd name="connsiteY5-66" fmla="*/ 1193062 h 1253820"/>
              <a:gd name="connsiteX6-67" fmla="*/ 0 w 820739"/>
              <a:gd name="connsiteY6-68" fmla="*/ 623710 h 1253820"/>
              <a:gd name="connsiteX7-69" fmla="*/ 326799 w 820739"/>
              <a:gd name="connsiteY7-70" fmla="*/ 76979 h 1253820"/>
              <a:gd name="connsiteX8-71" fmla="*/ 433275 w 820739"/>
              <a:gd name="connsiteY8-72" fmla="*/ 0 h 1253820"/>
              <a:gd name="connsiteX0-73" fmla="*/ 433275 w 820821"/>
              <a:gd name="connsiteY0-74" fmla="*/ 0 h 1253820"/>
              <a:gd name="connsiteX1-75" fmla="*/ 493730 w 820821"/>
              <a:gd name="connsiteY1-76" fmla="*/ 52155 h 1253820"/>
              <a:gd name="connsiteX2-77" fmla="*/ 820739 w 820821"/>
              <a:gd name="connsiteY2-78" fmla="*/ 623710 h 1253820"/>
              <a:gd name="connsiteX3-79" fmla="*/ 516276 w 820821"/>
              <a:gd name="connsiteY3-80" fmla="*/ 1196336 h 1253820"/>
              <a:gd name="connsiteX4-81" fmla="*/ 410370 w 820821"/>
              <a:gd name="connsiteY4-82" fmla="*/ 1253820 h 1253820"/>
              <a:gd name="connsiteX5-83" fmla="*/ 310332 w 820821"/>
              <a:gd name="connsiteY5-84" fmla="*/ 1193062 h 1253820"/>
              <a:gd name="connsiteX6-85" fmla="*/ 0 w 820821"/>
              <a:gd name="connsiteY6-86" fmla="*/ 623710 h 1253820"/>
              <a:gd name="connsiteX7-87" fmla="*/ 326799 w 820821"/>
              <a:gd name="connsiteY7-88" fmla="*/ 76979 h 1253820"/>
              <a:gd name="connsiteX8-89" fmla="*/ 433275 w 820821"/>
              <a:gd name="connsiteY8-90" fmla="*/ 0 h 1253820"/>
              <a:gd name="connsiteX0-91" fmla="*/ 433275 w 820868"/>
              <a:gd name="connsiteY0-92" fmla="*/ 0 h 1253820"/>
              <a:gd name="connsiteX1-93" fmla="*/ 487862 w 820868"/>
              <a:gd name="connsiteY1-94" fmla="*/ 55429 h 1253820"/>
              <a:gd name="connsiteX2-95" fmla="*/ 820739 w 820868"/>
              <a:gd name="connsiteY2-96" fmla="*/ 623710 h 1253820"/>
              <a:gd name="connsiteX3-97" fmla="*/ 516276 w 820868"/>
              <a:gd name="connsiteY3-98" fmla="*/ 1196336 h 1253820"/>
              <a:gd name="connsiteX4-99" fmla="*/ 410370 w 820868"/>
              <a:gd name="connsiteY4-100" fmla="*/ 1253820 h 1253820"/>
              <a:gd name="connsiteX5-101" fmla="*/ 310332 w 820868"/>
              <a:gd name="connsiteY5-102" fmla="*/ 1193062 h 1253820"/>
              <a:gd name="connsiteX6-103" fmla="*/ 0 w 820868"/>
              <a:gd name="connsiteY6-104" fmla="*/ 623710 h 1253820"/>
              <a:gd name="connsiteX7-105" fmla="*/ 326799 w 820868"/>
              <a:gd name="connsiteY7-106" fmla="*/ 76979 h 1253820"/>
              <a:gd name="connsiteX8-107" fmla="*/ 433275 w 820868"/>
              <a:gd name="connsiteY8-108" fmla="*/ 0 h 1253820"/>
              <a:gd name="connsiteX0-109" fmla="*/ 433275 w 820868"/>
              <a:gd name="connsiteY0-110" fmla="*/ 0 h 1253820"/>
              <a:gd name="connsiteX1-111" fmla="*/ 487862 w 820868"/>
              <a:gd name="connsiteY1-112" fmla="*/ 55429 h 1253820"/>
              <a:gd name="connsiteX2-113" fmla="*/ 820739 w 820868"/>
              <a:gd name="connsiteY2-114" fmla="*/ 623710 h 1253820"/>
              <a:gd name="connsiteX3-115" fmla="*/ 516276 w 820868"/>
              <a:gd name="connsiteY3-116" fmla="*/ 1196336 h 1253820"/>
              <a:gd name="connsiteX4-117" fmla="*/ 410370 w 820868"/>
              <a:gd name="connsiteY4-118" fmla="*/ 1253820 h 1253820"/>
              <a:gd name="connsiteX5-119" fmla="*/ 310332 w 820868"/>
              <a:gd name="connsiteY5-120" fmla="*/ 1193062 h 1253820"/>
              <a:gd name="connsiteX6-121" fmla="*/ 0 w 820868"/>
              <a:gd name="connsiteY6-122" fmla="*/ 623710 h 1253820"/>
              <a:gd name="connsiteX7-123" fmla="*/ 307906 w 820868"/>
              <a:gd name="connsiteY7-124" fmla="*/ 91355 h 1253820"/>
              <a:gd name="connsiteX8-125" fmla="*/ 433275 w 820868"/>
              <a:gd name="connsiteY8-126" fmla="*/ 0 h 1253820"/>
              <a:gd name="connsiteX0-127" fmla="*/ 433275 w 820868"/>
              <a:gd name="connsiteY0-128" fmla="*/ 0 h 1253820"/>
              <a:gd name="connsiteX1-129" fmla="*/ 487862 w 820868"/>
              <a:gd name="connsiteY1-130" fmla="*/ 55429 h 1253820"/>
              <a:gd name="connsiteX2-131" fmla="*/ 820739 w 820868"/>
              <a:gd name="connsiteY2-132" fmla="*/ 623710 h 1253820"/>
              <a:gd name="connsiteX3-133" fmla="*/ 516276 w 820868"/>
              <a:gd name="connsiteY3-134" fmla="*/ 1196336 h 1253820"/>
              <a:gd name="connsiteX4-135" fmla="*/ 410370 w 820868"/>
              <a:gd name="connsiteY4-136" fmla="*/ 1253820 h 1253820"/>
              <a:gd name="connsiteX5-137" fmla="*/ 310332 w 820868"/>
              <a:gd name="connsiteY5-138" fmla="*/ 1193062 h 1253820"/>
              <a:gd name="connsiteX6-139" fmla="*/ 0 w 820868"/>
              <a:gd name="connsiteY6-140" fmla="*/ 623710 h 1253820"/>
              <a:gd name="connsiteX7-141" fmla="*/ 307906 w 820868"/>
              <a:gd name="connsiteY7-142" fmla="*/ 91355 h 1253820"/>
              <a:gd name="connsiteX8-143" fmla="*/ 433275 w 820868"/>
              <a:gd name="connsiteY8-144" fmla="*/ 0 h 1253820"/>
              <a:gd name="connsiteX0-145" fmla="*/ 433275 w 821563"/>
              <a:gd name="connsiteY0-146" fmla="*/ 0 h 1253820"/>
              <a:gd name="connsiteX1-147" fmla="*/ 487862 w 821563"/>
              <a:gd name="connsiteY1-148" fmla="*/ 55429 h 1253820"/>
              <a:gd name="connsiteX2-149" fmla="*/ 820739 w 821563"/>
              <a:gd name="connsiteY2-150" fmla="*/ 623710 h 1253820"/>
              <a:gd name="connsiteX3-151" fmla="*/ 516276 w 821563"/>
              <a:gd name="connsiteY3-152" fmla="*/ 1196336 h 1253820"/>
              <a:gd name="connsiteX4-153" fmla="*/ 410370 w 821563"/>
              <a:gd name="connsiteY4-154" fmla="*/ 1253820 h 1253820"/>
              <a:gd name="connsiteX5-155" fmla="*/ 310332 w 821563"/>
              <a:gd name="connsiteY5-156" fmla="*/ 1193062 h 1253820"/>
              <a:gd name="connsiteX6-157" fmla="*/ 0 w 821563"/>
              <a:gd name="connsiteY6-158" fmla="*/ 623710 h 1253820"/>
              <a:gd name="connsiteX7-159" fmla="*/ 307906 w 821563"/>
              <a:gd name="connsiteY7-160" fmla="*/ 91355 h 1253820"/>
              <a:gd name="connsiteX8-161" fmla="*/ 433275 w 821563"/>
              <a:gd name="connsiteY8-162" fmla="*/ 0 h 1253820"/>
              <a:gd name="connsiteX0-163" fmla="*/ 433275 w 821554"/>
              <a:gd name="connsiteY0-164" fmla="*/ 0 h 1253820"/>
              <a:gd name="connsiteX1-165" fmla="*/ 487862 w 821554"/>
              <a:gd name="connsiteY1-166" fmla="*/ 55429 h 1253820"/>
              <a:gd name="connsiteX2-167" fmla="*/ 820739 w 821554"/>
              <a:gd name="connsiteY2-168" fmla="*/ 623710 h 1253820"/>
              <a:gd name="connsiteX3-169" fmla="*/ 516276 w 821554"/>
              <a:gd name="connsiteY3-170" fmla="*/ 1196336 h 1253820"/>
              <a:gd name="connsiteX4-171" fmla="*/ 410370 w 821554"/>
              <a:gd name="connsiteY4-172" fmla="*/ 1253820 h 1253820"/>
              <a:gd name="connsiteX5-173" fmla="*/ 310332 w 821554"/>
              <a:gd name="connsiteY5-174" fmla="*/ 1193062 h 1253820"/>
              <a:gd name="connsiteX6-175" fmla="*/ 0 w 821554"/>
              <a:gd name="connsiteY6-176" fmla="*/ 623710 h 1253820"/>
              <a:gd name="connsiteX7-177" fmla="*/ 307906 w 821554"/>
              <a:gd name="connsiteY7-178" fmla="*/ 91355 h 1253820"/>
              <a:gd name="connsiteX8-179" fmla="*/ 433275 w 821554"/>
              <a:gd name="connsiteY8-180" fmla="*/ 0 h 1253820"/>
              <a:gd name="connsiteX0-181" fmla="*/ 433275 w 821554"/>
              <a:gd name="connsiteY0-182" fmla="*/ 0 h 1253820"/>
              <a:gd name="connsiteX1-183" fmla="*/ 487862 w 821554"/>
              <a:gd name="connsiteY1-184" fmla="*/ 55429 h 1253820"/>
              <a:gd name="connsiteX2-185" fmla="*/ 820739 w 821554"/>
              <a:gd name="connsiteY2-186" fmla="*/ 623710 h 1253820"/>
              <a:gd name="connsiteX3-187" fmla="*/ 516276 w 821554"/>
              <a:gd name="connsiteY3-188" fmla="*/ 1196336 h 1253820"/>
              <a:gd name="connsiteX4-189" fmla="*/ 410370 w 821554"/>
              <a:gd name="connsiteY4-190" fmla="*/ 1253820 h 1253820"/>
              <a:gd name="connsiteX5-191" fmla="*/ 310332 w 821554"/>
              <a:gd name="connsiteY5-192" fmla="*/ 1193062 h 1253820"/>
              <a:gd name="connsiteX6-193" fmla="*/ 0 w 821554"/>
              <a:gd name="connsiteY6-194" fmla="*/ 623710 h 1253820"/>
              <a:gd name="connsiteX7-195" fmla="*/ 307906 w 821554"/>
              <a:gd name="connsiteY7-196" fmla="*/ 91355 h 1253820"/>
              <a:gd name="connsiteX8-197" fmla="*/ 433275 w 821554"/>
              <a:gd name="connsiteY8-198" fmla="*/ 0 h 1253820"/>
              <a:gd name="connsiteX0-199" fmla="*/ 433290 w 821569"/>
              <a:gd name="connsiteY0-200" fmla="*/ 0 h 1253820"/>
              <a:gd name="connsiteX1-201" fmla="*/ 487877 w 821569"/>
              <a:gd name="connsiteY1-202" fmla="*/ 55429 h 1253820"/>
              <a:gd name="connsiteX2-203" fmla="*/ 820754 w 821569"/>
              <a:gd name="connsiteY2-204" fmla="*/ 623710 h 1253820"/>
              <a:gd name="connsiteX3-205" fmla="*/ 516291 w 821569"/>
              <a:gd name="connsiteY3-206" fmla="*/ 1196336 h 1253820"/>
              <a:gd name="connsiteX4-207" fmla="*/ 410385 w 821569"/>
              <a:gd name="connsiteY4-208" fmla="*/ 1253820 h 1253820"/>
              <a:gd name="connsiteX5-209" fmla="*/ 310347 w 821569"/>
              <a:gd name="connsiteY5-210" fmla="*/ 1193062 h 1253820"/>
              <a:gd name="connsiteX6-211" fmla="*/ 15 w 821569"/>
              <a:gd name="connsiteY6-212" fmla="*/ 623710 h 1253820"/>
              <a:gd name="connsiteX7-213" fmla="*/ 307921 w 821569"/>
              <a:gd name="connsiteY7-214" fmla="*/ 91355 h 1253820"/>
              <a:gd name="connsiteX8-215" fmla="*/ 433290 w 821569"/>
              <a:gd name="connsiteY8-216" fmla="*/ 0 h 1253820"/>
              <a:gd name="connsiteX0-217" fmla="*/ 459559 w 821569"/>
              <a:gd name="connsiteY0-218" fmla="*/ 0 h 1256861"/>
              <a:gd name="connsiteX1-219" fmla="*/ 487877 w 821569"/>
              <a:gd name="connsiteY1-220" fmla="*/ 58470 h 1256861"/>
              <a:gd name="connsiteX2-221" fmla="*/ 820754 w 821569"/>
              <a:gd name="connsiteY2-222" fmla="*/ 626751 h 1256861"/>
              <a:gd name="connsiteX3-223" fmla="*/ 516291 w 821569"/>
              <a:gd name="connsiteY3-224" fmla="*/ 1199377 h 1256861"/>
              <a:gd name="connsiteX4-225" fmla="*/ 410385 w 821569"/>
              <a:gd name="connsiteY4-226" fmla="*/ 1256861 h 1256861"/>
              <a:gd name="connsiteX5-227" fmla="*/ 310347 w 821569"/>
              <a:gd name="connsiteY5-228" fmla="*/ 1196103 h 1256861"/>
              <a:gd name="connsiteX6-229" fmla="*/ 15 w 821569"/>
              <a:gd name="connsiteY6-230" fmla="*/ 626751 h 1256861"/>
              <a:gd name="connsiteX7-231" fmla="*/ 307921 w 821569"/>
              <a:gd name="connsiteY7-232" fmla="*/ 94396 h 1256861"/>
              <a:gd name="connsiteX8-233" fmla="*/ 459559 w 821569"/>
              <a:gd name="connsiteY8-234" fmla="*/ 0 h 1256861"/>
              <a:gd name="connsiteX0-235" fmla="*/ 459559 w 820796"/>
              <a:gd name="connsiteY0-236" fmla="*/ 0 h 1256861"/>
              <a:gd name="connsiteX1-237" fmla="*/ 500409 w 820796"/>
              <a:gd name="connsiteY1-238" fmla="*/ 49306 h 1256861"/>
              <a:gd name="connsiteX2-239" fmla="*/ 820754 w 820796"/>
              <a:gd name="connsiteY2-240" fmla="*/ 626751 h 1256861"/>
              <a:gd name="connsiteX3-241" fmla="*/ 516291 w 820796"/>
              <a:gd name="connsiteY3-242" fmla="*/ 1199377 h 1256861"/>
              <a:gd name="connsiteX4-243" fmla="*/ 410385 w 820796"/>
              <a:gd name="connsiteY4-244" fmla="*/ 1256861 h 1256861"/>
              <a:gd name="connsiteX5-245" fmla="*/ 310347 w 820796"/>
              <a:gd name="connsiteY5-246" fmla="*/ 1196103 h 1256861"/>
              <a:gd name="connsiteX6-247" fmla="*/ 15 w 820796"/>
              <a:gd name="connsiteY6-248" fmla="*/ 626751 h 1256861"/>
              <a:gd name="connsiteX7-249" fmla="*/ 307921 w 820796"/>
              <a:gd name="connsiteY7-250" fmla="*/ 94396 h 1256861"/>
              <a:gd name="connsiteX8-251" fmla="*/ 459559 w 820796"/>
              <a:gd name="connsiteY8-252" fmla="*/ 0 h 1256861"/>
              <a:gd name="connsiteX0-253" fmla="*/ 459559 w 820795"/>
              <a:gd name="connsiteY0-254" fmla="*/ 0 h 1256861"/>
              <a:gd name="connsiteX1-255" fmla="*/ 500409 w 820795"/>
              <a:gd name="connsiteY1-256" fmla="*/ 49306 h 1256861"/>
              <a:gd name="connsiteX2-257" fmla="*/ 820754 w 820795"/>
              <a:gd name="connsiteY2-258" fmla="*/ 626751 h 1256861"/>
              <a:gd name="connsiteX3-259" fmla="*/ 516291 w 820795"/>
              <a:gd name="connsiteY3-260" fmla="*/ 1199377 h 1256861"/>
              <a:gd name="connsiteX4-261" fmla="*/ 410385 w 820795"/>
              <a:gd name="connsiteY4-262" fmla="*/ 1256861 h 1256861"/>
              <a:gd name="connsiteX5-263" fmla="*/ 310347 w 820795"/>
              <a:gd name="connsiteY5-264" fmla="*/ 1196103 h 1256861"/>
              <a:gd name="connsiteX6-265" fmla="*/ 15 w 820795"/>
              <a:gd name="connsiteY6-266" fmla="*/ 626751 h 1256861"/>
              <a:gd name="connsiteX7-267" fmla="*/ 318200 w 820795"/>
              <a:gd name="connsiteY7-268" fmla="*/ 101144 h 1256861"/>
              <a:gd name="connsiteX8-269" fmla="*/ 459559 w 820795"/>
              <a:gd name="connsiteY8-270" fmla="*/ 0 h 1256861"/>
              <a:gd name="connsiteX0-271" fmla="*/ 459558 w 820794"/>
              <a:gd name="connsiteY0-272" fmla="*/ 0 h 1256861"/>
              <a:gd name="connsiteX1-273" fmla="*/ 500408 w 820794"/>
              <a:gd name="connsiteY1-274" fmla="*/ 49306 h 1256861"/>
              <a:gd name="connsiteX2-275" fmla="*/ 820753 w 820794"/>
              <a:gd name="connsiteY2-276" fmla="*/ 626751 h 1256861"/>
              <a:gd name="connsiteX3-277" fmla="*/ 516290 w 820794"/>
              <a:gd name="connsiteY3-278" fmla="*/ 1199377 h 1256861"/>
              <a:gd name="connsiteX4-279" fmla="*/ 410384 w 820794"/>
              <a:gd name="connsiteY4-280" fmla="*/ 1256861 h 1256861"/>
              <a:gd name="connsiteX5-281" fmla="*/ 328293 w 820794"/>
              <a:gd name="connsiteY5-282" fmla="*/ 1196293 h 1256861"/>
              <a:gd name="connsiteX6-283" fmla="*/ 14 w 820794"/>
              <a:gd name="connsiteY6-284" fmla="*/ 626751 h 1256861"/>
              <a:gd name="connsiteX7-285" fmla="*/ 318199 w 820794"/>
              <a:gd name="connsiteY7-286" fmla="*/ 101144 h 1256861"/>
              <a:gd name="connsiteX8-287" fmla="*/ 459558 w 820794"/>
              <a:gd name="connsiteY8-288" fmla="*/ 0 h 1256861"/>
              <a:gd name="connsiteX0-289" fmla="*/ 459558 w 820865"/>
              <a:gd name="connsiteY0-290" fmla="*/ 0 h 1256861"/>
              <a:gd name="connsiteX1-291" fmla="*/ 500408 w 820865"/>
              <a:gd name="connsiteY1-292" fmla="*/ 49306 h 1256861"/>
              <a:gd name="connsiteX2-293" fmla="*/ 820753 w 820865"/>
              <a:gd name="connsiteY2-294" fmla="*/ 626751 h 1256861"/>
              <a:gd name="connsiteX3-295" fmla="*/ 525916 w 820865"/>
              <a:gd name="connsiteY3-296" fmla="*/ 1202798 h 1256861"/>
              <a:gd name="connsiteX4-297" fmla="*/ 410384 w 820865"/>
              <a:gd name="connsiteY4-298" fmla="*/ 1256861 h 1256861"/>
              <a:gd name="connsiteX5-299" fmla="*/ 328293 w 820865"/>
              <a:gd name="connsiteY5-300" fmla="*/ 1196293 h 1256861"/>
              <a:gd name="connsiteX6-301" fmla="*/ 14 w 820865"/>
              <a:gd name="connsiteY6-302" fmla="*/ 626751 h 1256861"/>
              <a:gd name="connsiteX7-303" fmla="*/ 318199 w 820865"/>
              <a:gd name="connsiteY7-304" fmla="*/ 101144 h 1256861"/>
              <a:gd name="connsiteX8-305" fmla="*/ 459558 w 820865"/>
              <a:gd name="connsiteY8-306" fmla="*/ 0 h 1256861"/>
              <a:gd name="connsiteX0-307" fmla="*/ 459558 w 820865"/>
              <a:gd name="connsiteY0-308" fmla="*/ 0 h 1256861"/>
              <a:gd name="connsiteX1-309" fmla="*/ 500408 w 820865"/>
              <a:gd name="connsiteY1-310" fmla="*/ 49306 h 1256861"/>
              <a:gd name="connsiteX2-311" fmla="*/ 820753 w 820865"/>
              <a:gd name="connsiteY2-312" fmla="*/ 626751 h 1256861"/>
              <a:gd name="connsiteX3-313" fmla="*/ 525916 w 820865"/>
              <a:gd name="connsiteY3-314" fmla="*/ 1202798 h 1256861"/>
              <a:gd name="connsiteX4-315" fmla="*/ 410384 w 820865"/>
              <a:gd name="connsiteY4-316" fmla="*/ 1256861 h 1256861"/>
              <a:gd name="connsiteX5-317" fmla="*/ 328293 w 820865"/>
              <a:gd name="connsiteY5-318" fmla="*/ 1196293 h 1256861"/>
              <a:gd name="connsiteX6-319" fmla="*/ 14 w 820865"/>
              <a:gd name="connsiteY6-320" fmla="*/ 626751 h 1256861"/>
              <a:gd name="connsiteX7-321" fmla="*/ 318199 w 820865"/>
              <a:gd name="connsiteY7-322" fmla="*/ 101144 h 1256861"/>
              <a:gd name="connsiteX8-323" fmla="*/ 459558 w 820865"/>
              <a:gd name="connsiteY8-324" fmla="*/ 0 h 1256861"/>
              <a:gd name="connsiteX0-325" fmla="*/ 459558 w 820865"/>
              <a:gd name="connsiteY0-326" fmla="*/ 0 h 1275566"/>
              <a:gd name="connsiteX1-327" fmla="*/ 500408 w 820865"/>
              <a:gd name="connsiteY1-328" fmla="*/ 49306 h 1275566"/>
              <a:gd name="connsiteX2-329" fmla="*/ 820753 w 820865"/>
              <a:gd name="connsiteY2-330" fmla="*/ 626751 h 1275566"/>
              <a:gd name="connsiteX3-331" fmla="*/ 525916 w 820865"/>
              <a:gd name="connsiteY3-332" fmla="*/ 1202798 h 1275566"/>
              <a:gd name="connsiteX4-333" fmla="*/ 421217 w 820865"/>
              <a:gd name="connsiteY4-334" fmla="*/ 1275566 h 1275566"/>
              <a:gd name="connsiteX5-335" fmla="*/ 328293 w 820865"/>
              <a:gd name="connsiteY5-336" fmla="*/ 1196293 h 1275566"/>
              <a:gd name="connsiteX6-337" fmla="*/ 14 w 820865"/>
              <a:gd name="connsiteY6-338" fmla="*/ 626751 h 1275566"/>
              <a:gd name="connsiteX7-339" fmla="*/ 318199 w 820865"/>
              <a:gd name="connsiteY7-340" fmla="*/ 101144 h 1275566"/>
              <a:gd name="connsiteX8-341" fmla="*/ 459558 w 820865"/>
              <a:gd name="connsiteY8-342" fmla="*/ 0 h 1275566"/>
              <a:gd name="connsiteX0-343" fmla="*/ 459558 w 820865"/>
              <a:gd name="connsiteY0-344" fmla="*/ 0 h 1275566"/>
              <a:gd name="connsiteX1-345" fmla="*/ 500408 w 820865"/>
              <a:gd name="connsiteY1-346" fmla="*/ 49306 h 1275566"/>
              <a:gd name="connsiteX2-347" fmla="*/ 820753 w 820865"/>
              <a:gd name="connsiteY2-348" fmla="*/ 626751 h 1275566"/>
              <a:gd name="connsiteX3-349" fmla="*/ 525916 w 820865"/>
              <a:gd name="connsiteY3-350" fmla="*/ 1202798 h 1275566"/>
              <a:gd name="connsiteX4-351" fmla="*/ 421217 w 820865"/>
              <a:gd name="connsiteY4-352" fmla="*/ 1275566 h 1275566"/>
              <a:gd name="connsiteX5-353" fmla="*/ 328293 w 820865"/>
              <a:gd name="connsiteY5-354" fmla="*/ 1196293 h 1275566"/>
              <a:gd name="connsiteX6-355" fmla="*/ 14 w 820865"/>
              <a:gd name="connsiteY6-356" fmla="*/ 626751 h 1275566"/>
              <a:gd name="connsiteX7-357" fmla="*/ 318199 w 820865"/>
              <a:gd name="connsiteY7-358" fmla="*/ 101144 h 1275566"/>
              <a:gd name="connsiteX8-359" fmla="*/ 459558 w 820865"/>
              <a:gd name="connsiteY8-360" fmla="*/ 0 h 1275566"/>
              <a:gd name="connsiteX0-361" fmla="*/ 438815 w 820865"/>
              <a:gd name="connsiteY0-362" fmla="*/ 0 h 1276220"/>
              <a:gd name="connsiteX1-363" fmla="*/ 500408 w 820865"/>
              <a:gd name="connsiteY1-364" fmla="*/ 49960 h 1276220"/>
              <a:gd name="connsiteX2-365" fmla="*/ 820753 w 820865"/>
              <a:gd name="connsiteY2-366" fmla="*/ 627405 h 1276220"/>
              <a:gd name="connsiteX3-367" fmla="*/ 525916 w 820865"/>
              <a:gd name="connsiteY3-368" fmla="*/ 1203452 h 1276220"/>
              <a:gd name="connsiteX4-369" fmla="*/ 421217 w 820865"/>
              <a:gd name="connsiteY4-370" fmla="*/ 1276220 h 1276220"/>
              <a:gd name="connsiteX5-371" fmla="*/ 328293 w 820865"/>
              <a:gd name="connsiteY5-372" fmla="*/ 1196947 h 1276220"/>
              <a:gd name="connsiteX6-373" fmla="*/ 14 w 820865"/>
              <a:gd name="connsiteY6-374" fmla="*/ 627405 h 1276220"/>
              <a:gd name="connsiteX7-375" fmla="*/ 318199 w 820865"/>
              <a:gd name="connsiteY7-376" fmla="*/ 101798 h 1276220"/>
              <a:gd name="connsiteX8-377" fmla="*/ 438815 w 820865"/>
              <a:gd name="connsiteY8-378" fmla="*/ 0 h 1276220"/>
              <a:gd name="connsiteX0-379" fmla="*/ 438815 w 820865"/>
              <a:gd name="connsiteY0-380" fmla="*/ 0 h 1266560"/>
              <a:gd name="connsiteX1-381" fmla="*/ 500408 w 820865"/>
              <a:gd name="connsiteY1-382" fmla="*/ 49960 h 1266560"/>
              <a:gd name="connsiteX2-383" fmla="*/ 820753 w 820865"/>
              <a:gd name="connsiteY2-384" fmla="*/ 627405 h 1266560"/>
              <a:gd name="connsiteX3-385" fmla="*/ 525916 w 820865"/>
              <a:gd name="connsiteY3-386" fmla="*/ 1203452 h 1266560"/>
              <a:gd name="connsiteX4-387" fmla="*/ 446146 w 820865"/>
              <a:gd name="connsiteY4-388" fmla="*/ 1266560 h 1266560"/>
              <a:gd name="connsiteX5-389" fmla="*/ 328293 w 820865"/>
              <a:gd name="connsiteY5-390" fmla="*/ 1196947 h 1266560"/>
              <a:gd name="connsiteX6-391" fmla="*/ 14 w 820865"/>
              <a:gd name="connsiteY6-392" fmla="*/ 627405 h 1266560"/>
              <a:gd name="connsiteX7-393" fmla="*/ 318199 w 820865"/>
              <a:gd name="connsiteY7-394" fmla="*/ 101798 h 1266560"/>
              <a:gd name="connsiteX8-395" fmla="*/ 438815 w 820865"/>
              <a:gd name="connsiteY8-396" fmla="*/ 0 h 1266560"/>
              <a:gd name="connsiteX0-397" fmla="*/ 438815 w 821234"/>
              <a:gd name="connsiteY0-398" fmla="*/ 0 h 1266560"/>
              <a:gd name="connsiteX1-399" fmla="*/ 500408 w 821234"/>
              <a:gd name="connsiteY1-400" fmla="*/ 49960 h 1266560"/>
              <a:gd name="connsiteX2-401" fmla="*/ 820753 w 821234"/>
              <a:gd name="connsiteY2-402" fmla="*/ 627405 h 1266560"/>
              <a:gd name="connsiteX3-403" fmla="*/ 549693 w 821234"/>
              <a:gd name="connsiteY3-404" fmla="*/ 1208811 h 1266560"/>
              <a:gd name="connsiteX4-405" fmla="*/ 446146 w 821234"/>
              <a:gd name="connsiteY4-406" fmla="*/ 1266560 h 1266560"/>
              <a:gd name="connsiteX5-407" fmla="*/ 328293 w 821234"/>
              <a:gd name="connsiteY5-408" fmla="*/ 1196947 h 1266560"/>
              <a:gd name="connsiteX6-409" fmla="*/ 14 w 821234"/>
              <a:gd name="connsiteY6-410" fmla="*/ 627405 h 1266560"/>
              <a:gd name="connsiteX7-411" fmla="*/ 318199 w 821234"/>
              <a:gd name="connsiteY7-412" fmla="*/ 101798 h 1266560"/>
              <a:gd name="connsiteX8-413" fmla="*/ 438815 w 821234"/>
              <a:gd name="connsiteY8-414" fmla="*/ 0 h 1266560"/>
              <a:gd name="connsiteX0-415" fmla="*/ 438815 w 821148"/>
              <a:gd name="connsiteY0-416" fmla="*/ 0 h 1266560"/>
              <a:gd name="connsiteX1-417" fmla="*/ 500408 w 821148"/>
              <a:gd name="connsiteY1-418" fmla="*/ 49960 h 1266560"/>
              <a:gd name="connsiteX2-419" fmla="*/ 820753 w 821148"/>
              <a:gd name="connsiteY2-420" fmla="*/ 627405 h 1266560"/>
              <a:gd name="connsiteX3-421" fmla="*/ 549693 w 821148"/>
              <a:gd name="connsiteY3-422" fmla="*/ 1208811 h 1266560"/>
              <a:gd name="connsiteX4-423" fmla="*/ 446146 w 821148"/>
              <a:gd name="connsiteY4-424" fmla="*/ 1266560 h 1266560"/>
              <a:gd name="connsiteX5-425" fmla="*/ 328293 w 821148"/>
              <a:gd name="connsiteY5-426" fmla="*/ 1196947 h 1266560"/>
              <a:gd name="connsiteX6-427" fmla="*/ 14 w 821148"/>
              <a:gd name="connsiteY6-428" fmla="*/ 627405 h 1266560"/>
              <a:gd name="connsiteX7-429" fmla="*/ 318199 w 821148"/>
              <a:gd name="connsiteY7-430" fmla="*/ 101798 h 1266560"/>
              <a:gd name="connsiteX8-431" fmla="*/ 438815 w 821148"/>
              <a:gd name="connsiteY8-432" fmla="*/ 0 h 1266560"/>
              <a:gd name="connsiteX0-433" fmla="*/ 438815 w 821263"/>
              <a:gd name="connsiteY0-434" fmla="*/ 0 h 1266560"/>
              <a:gd name="connsiteX1-435" fmla="*/ 500408 w 821263"/>
              <a:gd name="connsiteY1-436" fmla="*/ 49960 h 1266560"/>
              <a:gd name="connsiteX2-437" fmla="*/ 820753 w 821263"/>
              <a:gd name="connsiteY2-438" fmla="*/ 627405 h 1266560"/>
              <a:gd name="connsiteX3-439" fmla="*/ 555529 w 821263"/>
              <a:gd name="connsiteY3-440" fmla="*/ 1215755 h 1266560"/>
              <a:gd name="connsiteX4-441" fmla="*/ 446146 w 821263"/>
              <a:gd name="connsiteY4-442" fmla="*/ 1266560 h 1266560"/>
              <a:gd name="connsiteX5-443" fmla="*/ 328293 w 821263"/>
              <a:gd name="connsiteY5-444" fmla="*/ 1196947 h 1266560"/>
              <a:gd name="connsiteX6-445" fmla="*/ 14 w 821263"/>
              <a:gd name="connsiteY6-446" fmla="*/ 627405 h 1266560"/>
              <a:gd name="connsiteX7-447" fmla="*/ 318199 w 821263"/>
              <a:gd name="connsiteY7-448" fmla="*/ 101798 h 1266560"/>
              <a:gd name="connsiteX8-449" fmla="*/ 438815 w 821263"/>
              <a:gd name="connsiteY8-450" fmla="*/ 0 h 1266560"/>
              <a:gd name="connsiteX0-451" fmla="*/ 438815 w 818475"/>
              <a:gd name="connsiteY0-452" fmla="*/ 0 h 1266560"/>
              <a:gd name="connsiteX1-453" fmla="*/ 500408 w 818475"/>
              <a:gd name="connsiteY1-454" fmla="*/ 49960 h 1266560"/>
              <a:gd name="connsiteX2-455" fmla="*/ 817954 w 818475"/>
              <a:gd name="connsiteY2-456" fmla="*/ 625166 h 1266560"/>
              <a:gd name="connsiteX3-457" fmla="*/ 555529 w 818475"/>
              <a:gd name="connsiteY3-458" fmla="*/ 1215755 h 1266560"/>
              <a:gd name="connsiteX4-459" fmla="*/ 446146 w 818475"/>
              <a:gd name="connsiteY4-460" fmla="*/ 1266560 h 1266560"/>
              <a:gd name="connsiteX5-461" fmla="*/ 328293 w 818475"/>
              <a:gd name="connsiteY5-462" fmla="*/ 1196947 h 1266560"/>
              <a:gd name="connsiteX6-463" fmla="*/ 14 w 818475"/>
              <a:gd name="connsiteY6-464" fmla="*/ 627405 h 1266560"/>
              <a:gd name="connsiteX7-465" fmla="*/ 318199 w 818475"/>
              <a:gd name="connsiteY7-466" fmla="*/ 101798 h 1266560"/>
              <a:gd name="connsiteX8-467" fmla="*/ 438815 w 818475"/>
              <a:gd name="connsiteY8-468" fmla="*/ 0 h 1266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18475" h="1266560">
                <a:moveTo>
                  <a:pt x="438815" y="0"/>
                </a:moveTo>
                <a:lnTo>
                  <a:pt x="500408" y="49960"/>
                </a:lnTo>
                <a:cubicBezTo>
                  <a:pt x="673856" y="189728"/>
                  <a:pt x="808767" y="430867"/>
                  <a:pt x="817954" y="625166"/>
                </a:cubicBezTo>
                <a:cubicBezTo>
                  <a:pt x="827141" y="819465"/>
                  <a:pt x="714031" y="1085845"/>
                  <a:pt x="555529" y="1215755"/>
                </a:cubicBezTo>
                <a:cubicBezTo>
                  <a:pt x="520629" y="1240011"/>
                  <a:pt x="495435" y="1251752"/>
                  <a:pt x="446146" y="1266560"/>
                </a:cubicBezTo>
                <a:lnTo>
                  <a:pt x="328293" y="1196947"/>
                </a:lnTo>
                <a:cubicBezTo>
                  <a:pt x="144602" y="1072848"/>
                  <a:pt x="-1633" y="862856"/>
                  <a:pt x="14" y="627405"/>
                </a:cubicBezTo>
                <a:cubicBezTo>
                  <a:pt x="32799" y="412939"/>
                  <a:pt x="156485" y="244322"/>
                  <a:pt x="318199" y="101798"/>
                </a:cubicBezTo>
                <a:lnTo>
                  <a:pt x="438815" y="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05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sym typeface="Arial" panose="020B0604020202020204"/>
            </a:endParaRPr>
          </a:p>
        </p:txBody>
      </p:sp>
      <p:sp>
        <p:nvSpPr>
          <p:cNvPr id="36" name="MH_Other_2"/>
          <p:cNvSpPr/>
          <p:nvPr>
            <p:custDataLst>
              <p:tags r:id="rId9"/>
            </p:custDataLst>
          </p:nvPr>
        </p:nvSpPr>
        <p:spPr>
          <a:xfrm>
            <a:off x="2107883" y="2415223"/>
            <a:ext cx="817563" cy="2703513"/>
          </a:xfrm>
          <a:custGeom>
            <a:avLst/>
            <a:gdLst>
              <a:gd name="connsiteX0" fmla="*/ 540542 w 971549"/>
              <a:gd name="connsiteY0" fmla="*/ 0 h 3121025"/>
              <a:gd name="connsiteX1" fmla="*/ 447674 w 971549"/>
              <a:gd name="connsiteY1" fmla="*/ 916781 h 3121025"/>
              <a:gd name="connsiteX2" fmla="*/ 440997 w 971549"/>
              <a:gd name="connsiteY2" fmla="*/ 913656 h 3121025"/>
              <a:gd name="connsiteX3" fmla="*/ 417204 w 971549"/>
              <a:gd name="connsiteY3" fmla="*/ 1251512 h 3121025"/>
              <a:gd name="connsiteX4" fmla="*/ 470694 w 971549"/>
              <a:gd name="connsiteY4" fmla="*/ 1046163 h 3121025"/>
              <a:gd name="connsiteX5" fmla="*/ 554037 w 971549"/>
              <a:gd name="connsiteY5" fmla="*/ 781050 h 3121025"/>
              <a:gd name="connsiteX6" fmla="*/ 617537 w 971549"/>
              <a:gd name="connsiteY6" fmla="*/ 876300 h 3121025"/>
              <a:gd name="connsiteX7" fmla="*/ 506412 w 971549"/>
              <a:gd name="connsiteY7" fmla="*/ 1419225 h 3121025"/>
              <a:gd name="connsiteX8" fmla="*/ 503554 w 971549"/>
              <a:gd name="connsiteY8" fmla="*/ 1416281 h 3121025"/>
              <a:gd name="connsiteX9" fmla="*/ 510877 w 971549"/>
              <a:gd name="connsiteY9" fmla="*/ 1641475 h 3121025"/>
              <a:gd name="connsiteX10" fmla="*/ 554037 w 971549"/>
              <a:gd name="connsiteY10" fmla="*/ 2346325 h 3121025"/>
              <a:gd name="connsiteX11" fmla="*/ 651669 w 971549"/>
              <a:gd name="connsiteY11" fmla="*/ 2726531 h 3121025"/>
              <a:gd name="connsiteX12" fmla="*/ 694279 w 971549"/>
              <a:gd name="connsiteY12" fmla="*/ 2836944 h 3121025"/>
              <a:gd name="connsiteX13" fmla="*/ 709612 w 971549"/>
              <a:gd name="connsiteY13" fmla="*/ 2771775 h 3121025"/>
              <a:gd name="connsiteX14" fmla="*/ 814387 w 971549"/>
              <a:gd name="connsiteY14" fmla="*/ 2471738 h 3121025"/>
              <a:gd name="connsiteX15" fmla="*/ 971549 w 971549"/>
              <a:gd name="connsiteY15" fmla="*/ 2512219 h 3121025"/>
              <a:gd name="connsiteX16" fmla="*/ 928687 w 971549"/>
              <a:gd name="connsiteY16" fmla="*/ 2543175 h 3121025"/>
              <a:gd name="connsiteX17" fmla="*/ 812006 w 971549"/>
              <a:gd name="connsiteY17" fmla="*/ 2883693 h 3121025"/>
              <a:gd name="connsiteX18" fmla="*/ 787597 w 971549"/>
              <a:gd name="connsiteY18" fmla="*/ 3067874 h 3121025"/>
              <a:gd name="connsiteX19" fmla="*/ 801687 w 971549"/>
              <a:gd name="connsiteY19" fmla="*/ 3101975 h 3121025"/>
              <a:gd name="connsiteX20" fmla="*/ 420687 w 971549"/>
              <a:gd name="connsiteY20" fmla="*/ 3121025 h 3121025"/>
              <a:gd name="connsiteX21" fmla="*/ 230187 w 971549"/>
              <a:gd name="connsiteY21" fmla="*/ 2219325 h 3121025"/>
              <a:gd name="connsiteX22" fmla="*/ 230269 w 971549"/>
              <a:gd name="connsiteY22" fmla="*/ 2219256 h 3121025"/>
              <a:gd name="connsiteX23" fmla="*/ 90487 w 971549"/>
              <a:gd name="connsiteY23" fmla="*/ 2085975 h 3121025"/>
              <a:gd name="connsiteX24" fmla="*/ 0 w 971549"/>
              <a:gd name="connsiteY24" fmla="*/ 2043113 h 3121025"/>
              <a:gd name="connsiteX25" fmla="*/ 104775 w 971549"/>
              <a:gd name="connsiteY25" fmla="*/ 1938338 h 3121025"/>
              <a:gd name="connsiteX26" fmla="*/ 311975 w 971549"/>
              <a:gd name="connsiteY26" fmla="*/ 2141393 h 3121025"/>
              <a:gd name="connsiteX27" fmla="*/ 298958 w 971549"/>
              <a:gd name="connsiteY27" fmla="*/ 2003425 h 3121025"/>
              <a:gd name="connsiteX28" fmla="*/ 325437 w 971549"/>
              <a:gd name="connsiteY28" fmla="*/ 981075 h 3121025"/>
              <a:gd name="connsiteX29" fmla="*/ 328381 w 971549"/>
              <a:gd name="connsiteY29" fmla="*/ 961942 h 3121025"/>
              <a:gd name="connsiteX30" fmla="*/ 264021 w 971549"/>
              <a:gd name="connsiteY30" fmla="*/ 839391 h 3121025"/>
              <a:gd name="connsiteX31" fmla="*/ 176212 w 971549"/>
              <a:gd name="connsiteY31" fmla="*/ 661987 h 3121025"/>
              <a:gd name="connsiteX32" fmla="*/ 219075 w 971549"/>
              <a:gd name="connsiteY32" fmla="*/ 614363 h 3121025"/>
              <a:gd name="connsiteX33" fmla="*/ 340076 w 971549"/>
              <a:gd name="connsiteY33" fmla="*/ 822986 h 3121025"/>
              <a:gd name="connsiteX34" fmla="*/ 421480 w 971549"/>
              <a:gd name="connsiteY34" fmla="*/ 42863 h 3121025"/>
              <a:gd name="connsiteX0-1" fmla="*/ 540542 w 971549"/>
              <a:gd name="connsiteY0-2" fmla="*/ 0 h 3121025"/>
              <a:gd name="connsiteX1-3" fmla="*/ 447674 w 971549"/>
              <a:gd name="connsiteY1-4" fmla="*/ 916781 h 3121025"/>
              <a:gd name="connsiteX2-5" fmla="*/ 440997 w 971549"/>
              <a:gd name="connsiteY2-6" fmla="*/ 913656 h 3121025"/>
              <a:gd name="connsiteX3-7" fmla="*/ 417204 w 971549"/>
              <a:gd name="connsiteY3-8" fmla="*/ 1251512 h 3121025"/>
              <a:gd name="connsiteX4-9" fmla="*/ 470694 w 971549"/>
              <a:gd name="connsiteY4-10" fmla="*/ 1046163 h 3121025"/>
              <a:gd name="connsiteX5-11" fmla="*/ 554037 w 971549"/>
              <a:gd name="connsiteY5-12" fmla="*/ 781050 h 3121025"/>
              <a:gd name="connsiteX6-13" fmla="*/ 617537 w 971549"/>
              <a:gd name="connsiteY6-14" fmla="*/ 876300 h 3121025"/>
              <a:gd name="connsiteX7-15" fmla="*/ 506412 w 971549"/>
              <a:gd name="connsiteY7-16" fmla="*/ 1419225 h 3121025"/>
              <a:gd name="connsiteX8-17" fmla="*/ 503554 w 971549"/>
              <a:gd name="connsiteY8-18" fmla="*/ 1416281 h 3121025"/>
              <a:gd name="connsiteX9-19" fmla="*/ 510877 w 971549"/>
              <a:gd name="connsiteY9-20" fmla="*/ 1641475 h 3121025"/>
              <a:gd name="connsiteX10-21" fmla="*/ 554037 w 971549"/>
              <a:gd name="connsiteY10-22" fmla="*/ 2346325 h 3121025"/>
              <a:gd name="connsiteX11-23" fmla="*/ 651669 w 971549"/>
              <a:gd name="connsiteY11-24" fmla="*/ 2726531 h 3121025"/>
              <a:gd name="connsiteX12-25" fmla="*/ 694279 w 971549"/>
              <a:gd name="connsiteY12-26" fmla="*/ 2836944 h 3121025"/>
              <a:gd name="connsiteX13-27" fmla="*/ 709612 w 971549"/>
              <a:gd name="connsiteY13-28" fmla="*/ 2771775 h 3121025"/>
              <a:gd name="connsiteX14-29" fmla="*/ 814387 w 971549"/>
              <a:gd name="connsiteY14-30" fmla="*/ 2471738 h 3121025"/>
              <a:gd name="connsiteX15-31" fmla="*/ 971549 w 971549"/>
              <a:gd name="connsiteY15-32" fmla="*/ 2512219 h 3121025"/>
              <a:gd name="connsiteX16-33" fmla="*/ 928687 w 971549"/>
              <a:gd name="connsiteY16-34" fmla="*/ 2543175 h 3121025"/>
              <a:gd name="connsiteX17-35" fmla="*/ 812006 w 971549"/>
              <a:gd name="connsiteY17-36" fmla="*/ 2883693 h 3121025"/>
              <a:gd name="connsiteX18-37" fmla="*/ 787597 w 971549"/>
              <a:gd name="connsiteY18-38" fmla="*/ 3067874 h 3121025"/>
              <a:gd name="connsiteX19-39" fmla="*/ 801687 w 971549"/>
              <a:gd name="connsiteY19-40" fmla="*/ 3101975 h 3121025"/>
              <a:gd name="connsiteX20-41" fmla="*/ 420687 w 971549"/>
              <a:gd name="connsiteY20-42" fmla="*/ 3121025 h 3121025"/>
              <a:gd name="connsiteX21-43" fmla="*/ 230187 w 971549"/>
              <a:gd name="connsiteY21-44" fmla="*/ 2219325 h 3121025"/>
              <a:gd name="connsiteX22-45" fmla="*/ 230269 w 971549"/>
              <a:gd name="connsiteY22-46" fmla="*/ 2219256 h 3121025"/>
              <a:gd name="connsiteX23-47" fmla="*/ 90487 w 971549"/>
              <a:gd name="connsiteY23-48" fmla="*/ 2085975 h 3121025"/>
              <a:gd name="connsiteX24-49" fmla="*/ 0 w 971549"/>
              <a:gd name="connsiteY24-50" fmla="*/ 2043113 h 3121025"/>
              <a:gd name="connsiteX25-51" fmla="*/ 104775 w 971549"/>
              <a:gd name="connsiteY25-52" fmla="*/ 1938338 h 3121025"/>
              <a:gd name="connsiteX26-53" fmla="*/ 311975 w 971549"/>
              <a:gd name="connsiteY26-54" fmla="*/ 2141393 h 3121025"/>
              <a:gd name="connsiteX27-55" fmla="*/ 298958 w 971549"/>
              <a:gd name="connsiteY27-56" fmla="*/ 2003425 h 3121025"/>
              <a:gd name="connsiteX28-57" fmla="*/ 325437 w 971549"/>
              <a:gd name="connsiteY28-58" fmla="*/ 981075 h 3121025"/>
              <a:gd name="connsiteX29-59" fmla="*/ 328381 w 971549"/>
              <a:gd name="connsiteY29-60" fmla="*/ 961942 h 3121025"/>
              <a:gd name="connsiteX30-61" fmla="*/ 264021 w 971549"/>
              <a:gd name="connsiteY30-62" fmla="*/ 839391 h 3121025"/>
              <a:gd name="connsiteX31-63" fmla="*/ 176212 w 971549"/>
              <a:gd name="connsiteY31-64" fmla="*/ 661987 h 3121025"/>
              <a:gd name="connsiteX32-65" fmla="*/ 219075 w 971549"/>
              <a:gd name="connsiteY32-66" fmla="*/ 614363 h 3121025"/>
              <a:gd name="connsiteX33-67" fmla="*/ 340076 w 971549"/>
              <a:gd name="connsiteY33-68" fmla="*/ 822986 h 3121025"/>
              <a:gd name="connsiteX34-69" fmla="*/ 421480 w 971549"/>
              <a:gd name="connsiteY34-70" fmla="*/ 42863 h 3121025"/>
              <a:gd name="connsiteX35" fmla="*/ 540542 w 971549"/>
              <a:gd name="connsiteY35" fmla="*/ 0 h 3121025"/>
              <a:gd name="connsiteX0-71" fmla="*/ 540542 w 971549"/>
              <a:gd name="connsiteY0-72" fmla="*/ 0 h 3121025"/>
              <a:gd name="connsiteX1-73" fmla="*/ 447674 w 971549"/>
              <a:gd name="connsiteY1-74" fmla="*/ 916781 h 3121025"/>
              <a:gd name="connsiteX2-75" fmla="*/ 440997 w 971549"/>
              <a:gd name="connsiteY2-76" fmla="*/ 913656 h 3121025"/>
              <a:gd name="connsiteX3-77" fmla="*/ 417204 w 971549"/>
              <a:gd name="connsiteY3-78" fmla="*/ 1251512 h 3121025"/>
              <a:gd name="connsiteX4-79" fmla="*/ 470694 w 971549"/>
              <a:gd name="connsiteY4-80" fmla="*/ 1046163 h 3121025"/>
              <a:gd name="connsiteX5-81" fmla="*/ 554037 w 971549"/>
              <a:gd name="connsiteY5-82" fmla="*/ 781050 h 3121025"/>
              <a:gd name="connsiteX6-83" fmla="*/ 617537 w 971549"/>
              <a:gd name="connsiteY6-84" fmla="*/ 876300 h 3121025"/>
              <a:gd name="connsiteX7-85" fmla="*/ 506412 w 971549"/>
              <a:gd name="connsiteY7-86" fmla="*/ 1419225 h 3121025"/>
              <a:gd name="connsiteX8-87" fmla="*/ 503554 w 971549"/>
              <a:gd name="connsiteY8-88" fmla="*/ 1416281 h 3121025"/>
              <a:gd name="connsiteX9-89" fmla="*/ 510877 w 971549"/>
              <a:gd name="connsiteY9-90" fmla="*/ 1641475 h 3121025"/>
              <a:gd name="connsiteX10-91" fmla="*/ 554037 w 971549"/>
              <a:gd name="connsiteY10-92" fmla="*/ 2346325 h 3121025"/>
              <a:gd name="connsiteX11-93" fmla="*/ 651669 w 971549"/>
              <a:gd name="connsiteY11-94" fmla="*/ 2726531 h 3121025"/>
              <a:gd name="connsiteX12-95" fmla="*/ 694279 w 971549"/>
              <a:gd name="connsiteY12-96" fmla="*/ 2836944 h 3121025"/>
              <a:gd name="connsiteX13-97" fmla="*/ 709612 w 971549"/>
              <a:gd name="connsiteY13-98" fmla="*/ 2771775 h 3121025"/>
              <a:gd name="connsiteX14-99" fmla="*/ 814387 w 971549"/>
              <a:gd name="connsiteY14-100" fmla="*/ 2471738 h 3121025"/>
              <a:gd name="connsiteX15-101" fmla="*/ 971549 w 971549"/>
              <a:gd name="connsiteY15-102" fmla="*/ 2512219 h 3121025"/>
              <a:gd name="connsiteX16-103" fmla="*/ 928687 w 971549"/>
              <a:gd name="connsiteY16-104" fmla="*/ 2543175 h 3121025"/>
              <a:gd name="connsiteX17-105" fmla="*/ 812006 w 971549"/>
              <a:gd name="connsiteY17-106" fmla="*/ 2883693 h 3121025"/>
              <a:gd name="connsiteX18-107" fmla="*/ 787597 w 971549"/>
              <a:gd name="connsiteY18-108" fmla="*/ 3067874 h 3121025"/>
              <a:gd name="connsiteX19-109" fmla="*/ 801687 w 971549"/>
              <a:gd name="connsiteY19-110" fmla="*/ 3101975 h 3121025"/>
              <a:gd name="connsiteX20-111" fmla="*/ 420687 w 971549"/>
              <a:gd name="connsiteY20-112" fmla="*/ 3121025 h 3121025"/>
              <a:gd name="connsiteX21-113" fmla="*/ 230187 w 971549"/>
              <a:gd name="connsiteY21-114" fmla="*/ 2219325 h 3121025"/>
              <a:gd name="connsiteX22-115" fmla="*/ 230269 w 971549"/>
              <a:gd name="connsiteY22-116" fmla="*/ 2219256 h 3121025"/>
              <a:gd name="connsiteX23-117" fmla="*/ 90487 w 971549"/>
              <a:gd name="connsiteY23-118" fmla="*/ 2085975 h 3121025"/>
              <a:gd name="connsiteX24-119" fmla="*/ 0 w 971549"/>
              <a:gd name="connsiteY24-120" fmla="*/ 2043113 h 3121025"/>
              <a:gd name="connsiteX25-121" fmla="*/ 104775 w 971549"/>
              <a:gd name="connsiteY25-122" fmla="*/ 1938338 h 3121025"/>
              <a:gd name="connsiteX26-123" fmla="*/ 311975 w 971549"/>
              <a:gd name="connsiteY26-124" fmla="*/ 2141393 h 3121025"/>
              <a:gd name="connsiteX27-125" fmla="*/ 298958 w 971549"/>
              <a:gd name="connsiteY27-126" fmla="*/ 2003425 h 3121025"/>
              <a:gd name="connsiteX28-127" fmla="*/ 325437 w 971549"/>
              <a:gd name="connsiteY28-128" fmla="*/ 981075 h 3121025"/>
              <a:gd name="connsiteX29-129" fmla="*/ 328381 w 971549"/>
              <a:gd name="connsiteY29-130" fmla="*/ 961942 h 3121025"/>
              <a:gd name="connsiteX30-131" fmla="*/ 264021 w 971549"/>
              <a:gd name="connsiteY30-132" fmla="*/ 839391 h 3121025"/>
              <a:gd name="connsiteX31-133" fmla="*/ 176212 w 971549"/>
              <a:gd name="connsiteY31-134" fmla="*/ 661987 h 3121025"/>
              <a:gd name="connsiteX32-135" fmla="*/ 219075 w 971549"/>
              <a:gd name="connsiteY32-136" fmla="*/ 614363 h 3121025"/>
              <a:gd name="connsiteX33-137" fmla="*/ 340076 w 971549"/>
              <a:gd name="connsiteY33-138" fmla="*/ 822986 h 3121025"/>
              <a:gd name="connsiteX34-139" fmla="*/ 421480 w 971549"/>
              <a:gd name="connsiteY34-140" fmla="*/ 42863 h 3121025"/>
              <a:gd name="connsiteX35-141" fmla="*/ 540542 w 971549"/>
              <a:gd name="connsiteY35-142" fmla="*/ 0 h 3121025"/>
              <a:gd name="connsiteX0-143" fmla="*/ 540542 w 971549"/>
              <a:gd name="connsiteY0-144" fmla="*/ 0 h 3121025"/>
              <a:gd name="connsiteX1-145" fmla="*/ 447674 w 971549"/>
              <a:gd name="connsiteY1-146" fmla="*/ 916781 h 3121025"/>
              <a:gd name="connsiteX2-147" fmla="*/ 450522 w 971549"/>
              <a:gd name="connsiteY2-148" fmla="*/ 913656 h 3121025"/>
              <a:gd name="connsiteX3-149" fmla="*/ 417204 w 971549"/>
              <a:gd name="connsiteY3-150" fmla="*/ 1251512 h 3121025"/>
              <a:gd name="connsiteX4-151" fmla="*/ 470694 w 971549"/>
              <a:gd name="connsiteY4-152" fmla="*/ 1046163 h 3121025"/>
              <a:gd name="connsiteX5-153" fmla="*/ 554037 w 971549"/>
              <a:gd name="connsiteY5-154" fmla="*/ 781050 h 3121025"/>
              <a:gd name="connsiteX6-155" fmla="*/ 617537 w 971549"/>
              <a:gd name="connsiteY6-156" fmla="*/ 876300 h 3121025"/>
              <a:gd name="connsiteX7-157" fmla="*/ 506412 w 971549"/>
              <a:gd name="connsiteY7-158" fmla="*/ 1419225 h 3121025"/>
              <a:gd name="connsiteX8-159" fmla="*/ 503554 w 971549"/>
              <a:gd name="connsiteY8-160" fmla="*/ 1416281 h 3121025"/>
              <a:gd name="connsiteX9-161" fmla="*/ 510877 w 971549"/>
              <a:gd name="connsiteY9-162" fmla="*/ 1641475 h 3121025"/>
              <a:gd name="connsiteX10-163" fmla="*/ 554037 w 971549"/>
              <a:gd name="connsiteY10-164" fmla="*/ 2346325 h 3121025"/>
              <a:gd name="connsiteX11-165" fmla="*/ 651669 w 971549"/>
              <a:gd name="connsiteY11-166" fmla="*/ 2726531 h 3121025"/>
              <a:gd name="connsiteX12-167" fmla="*/ 694279 w 971549"/>
              <a:gd name="connsiteY12-168" fmla="*/ 2836944 h 3121025"/>
              <a:gd name="connsiteX13-169" fmla="*/ 709612 w 971549"/>
              <a:gd name="connsiteY13-170" fmla="*/ 2771775 h 3121025"/>
              <a:gd name="connsiteX14-171" fmla="*/ 814387 w 971549"/>
              <a:gd name="connsiteY14-172" fmla="*/ 2471738 h 3121025"/>
              <a:gd name="connsiteX15-173" fmla="*/ 971549 w 971549"/>
              <a:gd name="connsiteY15-174" fmla="*/ 2512219 h 3121025"/>
              <a:gd name="connsiteX16-175" fmla="*/ 928687 w 971549"/>
              <a:gd name="connsiteY16-176" fmla="*/ 2543175 h 3121025"/>
              <a:gd name="connsiteX17-177" fmla="*/ 812006 w 971549"/>
              <a:gd name="connsiteY17-178" fmla="*/ 2883693 h 3121025"/>
              <a:gd name="connsiteX18-179" fmla="*/ 787597 w 971549"/>
              <a:gd name="connsiteY18-180" fmla="*/ 3067874 h 3121025"/>
              <a:gd name="connsiteX19-181" fmla="*/ 801687 w 971549"/>
              <a:gd name="connsiteY19-182" fmla="*/ 3101975 h 3121025"/>
              <a:gd name="connsiteX20-183" fmla="*/ 420687 w 971549"/>
              <a:gd name="connsiteY20-184" fmla="*/ 3121025 h 3121025"/>
              <a:gd name="connsiteX21-185" fmla="*/ 230187 w 971549"/>
              <a:gd name="connsiteY21-186" fmla="*/ 2219325 h 3121025"/>
              <a:gd name="connsiteX22-187" fmla="*/ 230269 w 971549"/>
              <a:gd name="connsiteY22-188" fmla="*/ 2219256 h 3121025"/>
              <a:gd name="connsiteX23-189" fmla="*/ 90487 w 971549"/>
              <a:gd name="connsiteY23-190" fmla="*/ 2085975 h 3121025"/>
              <a:gd name="connsiteX24-191" fmla="*/ 0 w 971549"/>
              <a:gd name="connsiteY24-192" fmla="*/ 2043113 h 3121025"/>
              <a:gd name="connsiteX25-193" fmla="*/ 104775 w 971549"/>
              <a:gd name="connsiteY25-194" fmla="*/ 1938338 h 3121025"/>
              <a:gd name="connsiteX26-195" fmla="*/ 311975 w 971549"/>
              <a:gd name="connsiteY26-196" fmla="*/ 2141393 h 3121025"/>
              <a:gd name="connsiteX27-197" fmla="*/ 298958 w 971549"/>
              <a:gd name="connsiteY27-198" fmla="*/ 2003425 h 3121025"/>
              <a:gd name="connsiteX28-199" fmla="*/ 325437 w 971549"/>
              <a:gd name="connsiteY28-200" fmla="*/ 981075 h 3121025"/>
              <a:gd name="connsiteX29-201" fmla="*/ 328381 w 971549"/>
              <a:gd name="connsiteY29-202" fmla="*/ 961942 h 3121025"/>
              <a:gd name="connsiteX30-203" fmla="*/ 264021 w 971549"/>
              <a:gd name="connsiteY30-204" fmla="*/ 839391 h 3121025"/>
              <a:gd name="connsiteX31-205" fmla="*/ 176212 w 971549"/>
              <a:gd name="connsiteY31-206" fmla="*/ 661987 h 3121025"/>
              <a:gd name="connsiteX32-207" fmla="*/ 219075 w 971549"/>
              <a:gd name="connsiteY32-208" fmla="*/ 614363 h 3121025"/>
              <a:gd name="connsiteX33-209" fmla="*/ 340076 w 971549"/>
              <a:gd name="connsiteY33-210" fmla="*/ 822986 h 3121025"/>
              <a:gd name="connsiteX34-211" fmla="*/ 421480 w 971549"/>
              <a:gd name="connsiteY34-212" fmla="*/ 42863 h 3121025"/>
              <a:gd name="connsiteX35-213" fmla="*/ 540542 w 971549"/>
              <a:gd name="connsiteY35-214" fmla="*/ 0 h 312102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141" y="connsiteY35-142"/>
              </a:cxn>
            </a:cxnLst>
            <a:rect l="l" t="t" r="r" b="b"/>
            <a:pathLst>
              <a:path w="971549" h="3121025">
                <a:moveTo>
                  <a:pt x="540542" y="0"/>
                </a:moveTo>
                <a:cubicBezTo>
                  <a:pt x="497680" y="303213"/>
                  <a:pt x="478630" y="611187"/>
                  <a:pt x="447674" y="916781"/>
                </a:cubicBezTo>
                <a:lnTo>
                  <a:pt x="450522" y="913656"/>
                </a:lnTo>
                <a:cubicBezTo>
                  <a:pt x="442591" y="1026275"/>
                  <a:pt x="444185" y="1138893"/>
                  <a:pt x="417204" y="1251512"/>
                </a:cubicBezTo>
                <a:lnTo>
                  <a:pt x="470694" y="1046163"/>
                </a:lnTo>
                <a:cubicBezTo>
                  <a:pt x="493712" y="957792"/>
                  <a:pt x="519112" y="869421"/>
                  <a:pt x="554037" y="781050"/>
                </a:cubicBezTo>
                <a:lnTo>
                  <a:pt x="617537" y="876300"/>
                </a:lnTo>
                <a:cubicBezTo>
                  <a:pt x="567795" y="1057275"/>
                  <a:pt x="533929" y="1244600"/>
                  <a:pt x="506412" y="1419225"/>
                </a:cubicBezTo>
                <a:lnTo>
                  <a:pt x="503554" y="1416281"/>
                </a:lnTo>
                <a:lnTo>
                  <a:pt x="510877" y="1641475"/>
                </a:lnTo>
                <a:cubicBezTo>
                  <a:pt x="516334" y="1876425"/>
                  <a:pt x="519112" y="2111375"/>
                  <a:pt x="554037" y="2346325"/>
                </a:cubicBezTo>
                <a:cubicBezTo>
                  <a:pt x="570971" y="2475442"/>
                  <a:pt x="606954" y="2601383"/>
                  <a:pt x="651669" y="2726531"/>
                </a:cubicBezTo>
                <a:lnTo>
                  <a:pt x="694279" y="2836944"/>
                </a:lnTo>
                <a:lnTo>
                  <a:pt x="709612" y="2771775"/>
                </a:lnTo>
                <a:lnTo>
                  <a:pt x="814387" y="2471738"/>
                </a:lnTo>
                <a:lnTo>
                  <a:pt x="971549" y="2512219"/>
                </a:lnTo>
                <a:lnTo>
                  <a:pt x="928687" y="2543175"/>
                </a:lnTo>
                <a:cubicBezTo>
                  <a:pt x="882650" y="2654299"/>
                  <a:pt x="843757" y="2770187"/>
                  <a:pt x="812006" y="2883693"/>
                </a:cubicBezTo>
                <a:lnTo>
                  <a:pt x="787597" y="3067874"/>
                </a:lnTo>
                <a:lnTo>
                  <a:pt x="801687" y="3101975"/>
                </a:lnTo>
                <a:lnTo>
                  <a:pt x="420687" y="3121025"/>
                </a:lnTo>
                <a:cubicBezTo>
                  <a:pt x="319087" y="2833158"/>
                  <a:pt x="293687" y="2513542"/>
                  <a:pt x="230187" y="2219325"/>
                </a:cubicBezTo>
                <a:cubicBezTo>
                  <a:pt x="230214" y="2219302"/>
                  <a:pt x="230242" y="2219279"/>
                  <a:pt x="230269" y="2219256"/>
                </a:cubicBezTo>
                <a:lnTo>
                  <a:pt x="90487" y="2085975"/>
                </a:lnTo>
                <a:lnTo>
                  <a:pt x="0" y="2043113"/>
                </a:lnTo>
                <a:lnTo>
                  <a:pt x="104775" y="1938338"/>
                </a:lnTo>
                <a:lnTo>
                  <a:pt x="311975" y="2141393"/>
                </a:lnTo>
                <a:lnTo>
                  <a:pt x="298958" y="2003425"/>
                </a:lnTo>
                <a:cubicBezTo>
                  <a:pt x="274968" y="1662642"/>
                  <a:pt x="305065" y="1321859"/>
                  <a:pt x="325437" y="981075"/>
                </a:cubicBezTo>
                <a:lnTo>
                  <a:pt x="328381" y="961942"/>
                </a:lnTo>
                <a:lnTo>
                  <a:pt x="264021" y="839391"/>
                </a:lnTo>
                <a:cubicBezTo>
                  <a:pt x="232966" y="780256"/>
                  <a:pt x="202803" y="721121"/>
                  <a:pt x="176212" y="661987"/>
                </a:cubicBezTo>
                <a:lnTo>
                  <a:pt x="219075" y="614363"/>
                </a:lnTo>
                <a:lnTo>
                  <a:pt x="340076" y="822986"/>
                </a:lnTo>
                <a:lnTo>
                  <a:pt x="421480" y="42863"/>
                </a:lnTo>
                <a:lnTo>
                  <a:pt x="540542" y="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srgbClr val="FFFFFF"/>
              </a:solidFill>
              <a:effectLst/>
              <a:uLnTx/>
              <a:uFillTx/>
              <a:latin typeface="Arial" panose="020B0604020202020204"/>
              <a:ea typeface="微软雅黑" panose="020B0503020204020204" charset="-122"/>
              <a:sym typeface="Arial" panose="020B0604020202020204"/>
            </a:endParaRP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p:cNvSpPr txBox="1"/>
          <p:nvPr/>
        </p:nvSpPr>
        <p:spPr>
          <a:xfrm>
            <a:off x="433070" y="4050030"/>
            <a:ext cx="7988300" cy="860425"/>
          </a:xfrm>
          <a:prstGeom prst="rect">
            <a:avLst/>
          </a:prstGeom>
          <a:noFill/>
        </p:spPr>
        <p:txBody>
          <a:bodyPr wrap="square" rtlCol="0">
            <a:spAutoFit/>
          </a:bodyPr>
          <a:lstStyle/>
          <a:p>
            <a:r>
              <a:rPr sz="1000" dirty="0">
                <a:solidFill>
                  <a:schemeClr val="bg1"/>
                </a:solidFill>
              </a:rPr>
              <a:t>AIoT-NLP智能育种实验箱长1200mm、宽850mm、高1050mm。育种实验箱最上一层为14寸2k高清显示触摸屏，可实时查看育种状况及对育种环境进行调节。育种实验箱内部用隔板分为两个培育空间，育种实验箱内部左边为常规培养区，用于作物正常环境培养，育种箱内部右边差异化培养区，用于给特定作物不同培养环境培养。两个区域之间通过气帘隔开，保证环境独立， 互不影响。育种箱底部可放置育苗盘，育种箱上部设有LED灯带和滴灌水管。后壁安装二氧化碳、氧气、温度、湿度、甲醛、光照强度、摄像头等多功能检测装置。两个培养环境间用仿龙门式机械臂进行交互，实现滴灌和抓取等功能。</a:t>
            </a:r>
          </a:p>
        </p:txBody>
      </p:sp>
      <p:sp>
        <p:nvSpPr>
          <p:cNvPr id="61" name="矩形 60"/>
          <p:cNvSpPr/>
          <p:nvPr/>
        </p:nvSpPr>
        <p:spPr>
          <a:xfrm>
            <a:off x="266700" y="239713"/>
            <a:ext cx="49213" cy="423863"/>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Arial" panose="020B0604020202020204"/>
              <a:ea typeface="微软雅黑" panose="020B0503020204020204" charset="-122"/>
              <a:sym typeface="Arial" panose="020B0604020202020204"/>
            </a:endParaRPr>
          </a:p>
        </p:txBody>
      </p:sp>
      <p:sp>
        <p:nvSpPr>
          <p:cNvPr id="62" name="文本框 61"/>
          <p:cNvSpPr txBox="1"/>
          <p:nvPr/>
        </p:nvSpPr>
        <p:spPr>
          <a:xfrm>
            <a:off x="354013" y="293370"/>
            <a:ext cx="2716213" cy="36830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mn-cs"/>
                <a:sym typeface="Arial" panose="020B0604020202020204"/>
              </a:rPr>
              <a:t>机械结构</a:t>
            </a:r>
          </a:p>
        </p:txBody>
      </p:sp>
      <p:cxnSp>
        <p:nvCxnSpPr>
          <p:cNvPr id="64" name="直接连接符 63"/>
          <p:cNvCxnSpPr/>
          <p:nvPr/>
        </p:nvCxnSpPr>
        <p:spPr>
          <a:xfrm>
            <a:off x="266700" y="731838"/>
            <a:ext cx="8423275"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2"/>
          <a:stretch>
            <a:fillRect/>
          </a:stretch>
        </p:blipFill>
        <p:spPr>
          <a:xfrm>
            <a:off x="2205990" y="818515"/>
            <a:ext cx="4442460" cy="31451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PA_文本框 5"/>
          <p:cNvSpPr txBox="1"/>
          <p:nvPr>
            <p:custDataLst>
              <p:tags r:id="rId1"/>
            </p:custDataLst>
          </p:nvPr>
        </p:nvSpPr>
        <p:spPr>
          <a:xfrm>
            <a:off x="1296779" y="4137685"/>
            <a:ext cx="1135380" cy="283210"/>
          </a:xfrm>
          <a:prstGeom prst="rect">
            <a:avLst/>
          </a:prstGeom>
          <a:noFill/>
          <a:ln>
            <a:noFill/>
          </a:ln>
        </p:spPr>
        <p:txBody>
          <a:bodyPr wrap="none" rtlCol="0">
            <a:spAutoFit/>
          </a:bodyPr>
          <a:lstStyle/>
          <a:p>
            <a:pPr marL="0" marR="0" lvl="0" indent="0" algn="l" defTabSz="914400" rtl="0" eaLnBrk="1" fontAlgn="base" latinLnBrk="0" hangingPunct="1">
              <a:lnSpc>
                <a:spcPts val="1500"/>
              </a:lnSpc>
              <a:spcBef>
                <a:spcPct val="0"/>
              </a:spcBef>
              <a:spcAft>
                <a:spcPct val="0"/>
              </a:spcAft>
              <a:buClrTx/>
              <a:buSzTx/>
              <a:buFontTx/>
              <a:buNone/>
              <a:defRPr/>
            </a:pPr>
            <a:r>
              <a:rPr kumimoji="0" lang="zh-CN" altLang="en-US" sz="1500" b="0" i="0" u="none" strike="noStrike" kern="1200" cap="none" spc="0" normalizeH="0" baseline="0" noProof="0">
                <a:ln>
                  <a:noFill/>
                </a:ln>
                <a:solidFill>
                  <a:srgbClr val="7CB554"/>
                </a:solidFill>
                <a:effectLst/>
                <a:uLnTx/>
                <a:uFillTx/>
                <a:latin typeface="微软雅黑" panose="020B0503020204020204" charset="-122"/>
                <a:ea typeface="微软雅黑" panose="020B0503020204020204" charset="-122"/>
                <a:cs typeface="+mn-ea"/>
                <a:sym typeface="+mn-lt"/>
              </a:rPr>
              <a:t>控制器模块</a:t>
            </a:r>
          </a:p>
        </p:txBody>
      </p:sp>
      <p:sp>
        <p:nvSpPr>
          <p:cNvPr id="7" name="PA_文本框 6"/>
          <p:cNvSpPr txBox="1"/>
          <p:nvPr>
            <p:custDataLst>
              <p:tags r:id="rId2"/>
            </p:custDataLst>
          </p:nvPr>
        </p:nvSpPr>
        <p:spPr>
          <a:xfrm>
            <a:off x="1296933" y="3358515"/>
            <a:ext cx="1325880" cy="283210"/>
          </a:xfrm>
          <a:prstGeom prst="rect">
            <a:avLst/>
          </a:prstGeom>
          <a:noFill/>
          <a:ln>
            <a:noFill/>
          </a:ln>
        </p:spPr>
        <p:txBody>
          <a:bodyPr wrap="none" rtlCol="0">
            <a:spAutoFit/>
          </a:bodyPr>
          <a:lstStyle/>
          <a:p>
            <a:pPr marL="0" marR="0" lvl="0" indent="0" algn="l" defTabSz="914400" rtl="0" eaLnBrk="1" fontAlgn="base" latinLnBrk="0" hangingPunct="1">
              <a:lnSpc>
                <a:spcPts val="1500"/>
              </a:lnSpc>
              <a:spcBef>
                <a:spcPct val="0"/>
              </a:spcBef>
              <a:spcAft>
                <a:spcPct val="0"/>
              </a:spcAft>
              <a:buClrTx/>
              <a:buSzTx/>
              <a:buFontTx/>
              <a:buNone/>
              <a:defRPr/>
            </a:pPr>
            <a:r>
              <a:rPr kumimoji="0" lang="zh-CN" altLang="en-US" sz="1500" b="0" i="0" u="none" strike="noStrike" kern="1200" cap="none" spc="0" normalizeH="0" baseline="0" noProof="0">
                <a:ln>
                  <a:noFill/>
                </a:ln>
                <a:solidFill>
                  <a:srgbClr val="7CB554"/>
                </a:solidFill>
                <a:effectLst/>
                <a:uLnTx/>
                <a:uFillTx/>
                <a:latin typeface="微软雅黑" panose="020B0503020204020204" charset="-122"/>
                <a:ea typeface="微软雅黑" panose="020B0503020204020204" charset="-122"/>
                <a:cs typeface="+mn-ea"/>
                <a:sym typeface="+mn-lt"/>
              </a:rPr>
              <a:t>人机交互模块</a:t>
            </a:r>
          </a:p>
        </p:txBody>
      </p:sp>
      <p:sp>
        <p:nvSpPr>
          <p:cNvPr id="8" name="PA_文本框 7"/>
          <p:cNvSpPr txBox="1"/>
          <p:nvPr>
            <p:custDataLst>
              <p:tags r:id="rId3"/>
            </p:custDataLst>
          </p:nvPr>
        </p:nvSpPr>
        <p:spPr>
          <a:xfrm>
            <a:off x="1296640" y="2637447"/>
            <a:ext cx="1325880" cy="283210"/>
          </a:xfrm>
          <a:prstGeom prst="rect">
            <a:avLst/>
          </a:prstGeom>
          <a:noFill/>
          <a:ln>
            <a:noFill/>
          </a:ln>
        </p:spPr>
        <p:txBody>
          <a:bodyPr wrap="none" rtlCol="0">
            <a:spAutoFit/>
          </a:bodyPr>
          <a:lstStyle/>
          <a:p>
            <a:pPr marL="0" marR="0" lvl="0" indent="0" algn="l" defTabSz="914400" rtl="0" eaLnBrk="1" fontAlgn="base" latinLnBrk="0" hangingPunct="1">
              <a:lnSpc>
                <a:spcPts val="1500"/>
              </a:lnSpc>
              <a:spcBef>
                <a:spcPct val="0"/>
              </a:spcBef>
              <a:spcAft>
                <a:spcPct val="0"/>
              </a:spcAft>
              <a:buClrTx/>
              <a:buSzTx/>
              <a:buFontTx/>
              <a:buNone/>
              <a:defRPr/>
            </a:pPr>
            <a:r>
              <a:rPr lang="zh-CN" altLang="en-US" sz="1500" noProof="0">
                <a:ln>
                  <a:noFill/>
                </a:ln>
                <a:solidFill>
                  <a:srgbClr val="7CB554"/>
                </a:solidFill>
                <a:effectLst/>
                <a:uLnTx/>
                <a:uFillTx/>
                <a:latin typeface="微软雅黑" panose="020B0503020204020204" charset="-122"/>
                <a:ea typeface="微软雅黑" panose="020B0503020204020204" charset="-122"/>
                <a:cs typeface="+mn-ea"/>
                <a:sym typeface="+mn-lt"/>
              </a:rPr>
              <a:t>环境监测模块</a:t>
            </a:r>
            <a:endParaRPr kumimoji="0" lang="zh-CN" altLang="en-US" sz="1500" b="0" i="0" u="none" strike="noStrike" kern="1200" cap="none" spc="0" normalizeH="0" baseline="0" noProof="0">
              <a:ln>
                <a:noFill/>
              </a:ln>
              <a:solidFill>
                <a:srgbClr val="7CB554"/>
              </a:solidFill>
              <a:effectLst/>
              <a:uLnTx/>
              <a:uFillTx/>
              <a:latin typeface="微软雅黑" panose="020B0503020204020204" charset="-122"/>
              <a:ea typeface="微软雅黑" panose="020B0503020204020204" charset="-122"/>
              <a:cs typeface="+mn-ea"/>
              <a:sym typeface="+mn-lt"/>
            </a:endParaRPr>
          </a:p>
        </p:txBody>
      </p:sp>
      <p:grpSp>
        <p:nvGrpSpPr>
          <p:cNvPr id="19" name="PA_组合 18"/>
          <p:cNvGrpSpPr/>
          <p:nvPr>
            <p:custDataLst>
              <p:tags r:id="rId4"/>
            </p:custDataLst>
          </p:nvPr>
        </p:nvGrpSpPr>
        <p:grpSpPr>
          <a:xfrm>
            <a:off x="563880" y="3980180"/>
            <a:ext cx="598170" cy="598170"/>
            <a:chOff x="1278794" y="3334906"/>
            <a:chExt cx="914014" cy="914014"/>
          </a:xfrm>
        </p:grpSpPr>
        <p:grpSp>
          <p:nvGrpSpPr>
            <p:cNvPr id="20" name="组合 19"/>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22" name="PA_同心圆 21"/>
              <p:cNvSpPr/>
              <p:nvPr>
                <p:custDataLst>
                  <p:tags r:id="rId24"/>
                </p:custDataLst>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23" name="PA_椭圆 22"/>
              <p:cNvSpPr/>
              <p:nvPr>
                <p:custDataLst>
                  <p:tags r:id="rId25"/>
                </p:custDataLst>
              </p:nvPr>
            </p:nvSpPr>
            <p:spPr>
              <a:xfrm>
                <a:off x="392112" y="760412"/>
                <a:ext cx="3825874" cy="3825874"/>
              </a:xfrm>
              <a:prstGeom prst="ellipse">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21" name="PA_文本框 20"/>
            <p:cNvSpPr txBox="1"/>
            <p:nvPr>
              <p:custDataLst>
                <p:tags r:id="rId23"/>
              </p:custDataLst>
            </p:nvPr>
          </p:nvSpPr>
          <p:spPr>
            <a:xfrm>
              <a:off x="1483792" y="3487067"/>
              <a:ext cx="486030" cy="609343"/>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rPr>
                <a:t>5</a:t>
              </a:r>
              <a:endParaRPr kumimoji="0" lang="zh-CN" altLang="en-US" sz="20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grpSp>
        <p:nvGrpSpPr>
          <p:cNvPr id="36" name="PA_组合 18"/>
          <p:cNvGrpSpPr/>
          <p:nvPr>
            <p:custDataLst>
              <p:tags r:id="rId5"/>
            </p:custDataLst>
          </p:nvPr>
        </p:nvGrpSpPr>
        <p:grpSpPr>
          <a:xfrm>
            <a:off x="550545" y="3258820"/>
            <a:ext cx="598170" cy="598170"/>
            <a:chOff x="1278794" y="3334906"/>
            <a:chExt cx="914014" cy="914014"/>
          </a:xfrm>
        </p:grpSpPr>
        <p:grpSp>
          <p:nvGrpSpPr>
            <p:cNvPr id="37" name="组合 36"/>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38" name="PA_同心圆 21"/>
              <p:cNvSpPr/>
              <p:nvPr>
                <p:custDataLst>
                  <p:tags r:id="rId21"/>
                </p:custDataLst>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39" name="PA_椭圆 22"/>
              <p:cNvSpPr/>
              <p:nvPr>
                <p:custDataLst>
                  <p:tags r:id="rId22"/>
                </p:custDataLst>
              </p:nvPr>
            </p:nvSpPr>
            <p:spPr>
              <a:xfrm>
                <a:off x="392112" y="760412"/>
                <a:ext cx="3825874" cy="3825874"/>
              </a:xfrm>
              <a:prstGeom prst="ellipse">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40" name="PA_文本框 20"/>
            <p:cNvSpPr txBox="1"/>
            <p:nvPr>
              <p:custDataLst>
                <p:tags r:id="rId20"/>
              </p:custDataLst>
            </p:nvPr>
          </p:nvSpPr>
          <p:spPr>
            <a:xfrm>
              <a:off x="1483792" y="3487067"/>
              <a:ext cx="486030" cy="609343"/>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rPr>
                <a:t>4</a:t>
              </a:r>
            </a:p>
          </p:txBody>
        </p:sp>
      </p:grpSp>
      <p:grpSp>
        <p:nvGrpSpPr>
          <p:cNvPr id="41" name="PA_组合 18"/>
          <p:cNvGrpSpPr/>
          <p:nvPr>
            <p:custDataLst>
              <p:tags r:id="rId6"/>
            </p:custDataLst>
          </p:nvPr>
        </p:nvGrpSpPr>
        <p:grpSpPr>
          <a:xfrm>
            <a:off x="563880" y="2537460"/>
            <a:ext cx="598170" cy="598170"/>
            <a:chOff x="1278794" y="3334906"/>
            <a:chExt cx="914014" cy="914014"/>
          </a:xfrm>
        </p:grpSpPr>
        <p:grpSp>
          <p:nvGrpSpPr>
            <p:cNvPr id="42" name="组合 41"/>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43" name="PA_同心圆 21"/>
              <p:cNvSpPr/>
              <p:nvPr>
                <p:custDataLst>
                  <p:tags r:id="rId18"/>
                </p:custDataLst>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4" name="PA_椭圆 22"/>
              <p:cNvSpPr/>
              <p:nvPr>
                <p:custDataLst>
                  <p:tags r:id="rId19"/>
                </p:custDataLst>
              </p:nvPr>
            </p:nvSpPr>
            <p:spPr>
              <a:xfrm>
                <a:off x="392112" y="760412"/>
                <a:ext cx="3825874" cy="3825874"/>
              </a:xfrm>
              <a:prstGeom prst="ellipse">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45" name="PA_文本框 20"/>
            <p:cNvSpPr txBox="1"/>
            <p:nvPr>
              <p:custDataLst>
                <p:tags r:id="rId17"/>
              </p:custDataLst>
            </p:nvPr>
          </p:nvSpPr>
          <p:spPr>
            <a:xfrm>
              <a:off x="1483792" y="3487067"/>
              <a:ext cx="486030" cy="609343"/>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rPr>
                <a:t>3</a:t>
              </a:r>
            </a:p>
          </p:txBody>
        </p:sp>
      </p:grpSp>
      <p:grpSp>
        <p:nvGrpSpPr>
          <p:cNvPr id="46" name="PA_组合 18"/>
          <p:cNvGrpSpPr/>
          <p:nvPr>
            <p:custDataLst>
              <p:tags r:id="rId7"/>
            </p:custDataLst>
          </p:nvPr>
        </p:nvGrpSpPr>
        <p:grpSpPr>
          <a:xfrm>
            <a:off x="576580" y="1814830"/>
            <a:ext cx="598170" cy="598170"/>
            <a:chOff x="1278794" y="3334906"/>
            <a:chExt cx="914014" cy="914014"/>
          </a:xfrm>
        </p:grpSpPr>
        <p:grpSp>
          <p:nvGrpSpPr>
            <p:cNvPr id="47" name="组合 46"/>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48" name="PA_同心圆 21"/>
              <p:cNvSpPr/>
              <p:nvPr>
                <p:custDataLst>
                  <p:tags r:id="rId15"/>
                </p:custDataLst>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9" name="PA_椭圆 22"/>
              <p:cNvSpPr/>
              <p:nvPr>
                <p:custDataLst>
                  <p:tags r:id="rId16"/>
                </p:custDataLst>
              </p:nvPr>
            </p:nvSpPr>
            <p:spPr>
              <a:xfrm>
                <a:off x="392112" y="760412"/>
                <a:ext cx="3825874" cy="3825874"/>
              </a:xfrm>
              <a:prstGeom prst="ellipse">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50" name="PA_文本框 20"/>
            <p:cNvSpPr txBox="1"/>
            <p:nvPr>
              <p:custDataLst>
                <p:tags r:id="rId14"/>
              </p:custDataLst>
            </p:nvPr>
          </p:nvSpPr>
          <p:spPr>
            <a:xfrm>
              <a:off x="1483792" y="3487067"/>
              <a:ext cx="486030" cy="609343"/>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rPr>
                <a:t>2</a:t>
              </a:r>
            </a:p>
          </p:txBody>
        </p:sp>
      </p:grpSp>
      <p:grpSp>
        <p:nvGrpSpPr>
          <p:cNvPr id="51" name="PA_组合 18"/>
          <p:cNvGrpSpPr/>
          <p:nvPr>
            <p:custDataLst>
              <p:tags r:id="rId8"/>
            </p:custDataLst>
          </p:nvPr>
        </p:nvGrpSpPr>
        <p:grpSpPr>
          <a:xfrm>
            <a:off x="576580" y="1094740"/>
            <a:ext cx="598170" cy="598170"/>
            <a:chOff x="1278794" y="3334906"/>
            <a:chExt cx="914014" cy="914014"/>
          </a:xfrm>
        </p:grpSpPr>
        <p:grpSp>
          <p:nvGrpSpPr>
            <p:cNvPr id="52" name="组合 51"/>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53" name="PA_同心圆 21"/>
              <p:cNvSpPr/>
              <p:nvPr>
                <p:custDataLst>
                  <p:tags r:id="rId12"/>
                </p:custDataLst>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54" name="PA_椭圆 22"/>
              <p:cNvSpPr/>
              <p:nvPr>
                <p:custDataLst>
                  <p:tags r:id="rId13"/>
                </p:custDataLst>
              </p:nvPr>
            </p:nvSpPr>
            <p:spPr>
              <a:xfrm>
                <a:off x="392112" y="760412"/>
                <a:ext cx="3825874" cy="3825874"/>
              </a:xfrm>
              <a:prstGeom prst="ellipse">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55" name="PA_文本框 20"/>
            <p:cNvSpPr txBox="1"/>
            <p:nvPr>
              <p:custDataLst>
                <p:tags r:id="rId11"/>
              </p:custDataLst>
            </p:nvPr>
          </p:nvSpPr>
          <p:spPr>
            <a:xfrm>
              <a:off x="1483792" y="3487067"/>
              <a:ext cx="486030" cy="609343"/>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rPr>
                <a:t>1</a:t>
              </a:r>
            </a:p>
          </p:txBody>
        </p:sp>
      </p:grpSp>
      <p:sp>
        <p:nvSpPr>
          <p:cNvPr id="56" name="PA_文本框 7"/>
          <p:cNvSpPr txBox="1"/>
          <p:nvPr>
            <p:custDataLst>
              <p:tags r:id="rId9"/>
            </p:custDataLst>
          </p:nvPr>
        </p:nvSpPr>
        <p:spPr>
          <a:xfrm>
            <a:off x="1296640" y="1971967"/>
            <a:ext cx="1325880" cy="283210"/>
          </a:xfrm>
          <a:prstGeom prst="rect">
            <a:avLst/>
          </a:prstGeom>
          <a:noFill/>
          <a:ln>
            <a:noFill/>
          </a:ln>
        </p:spPr>
        <p:txBody>
          <a:bodyPr wrap="none" rtlCol="0">
            <a:spAutoFit/>
          </a:bodyPr>
          <a:lstStyle/>
          <a:p>
            <a:pPr marL="0" marR="0" lvl="0" indent="0" algn="l" defTabSz="914400" rtl="0" eaLnBrk="1" fontAlgn="base" latinLnBrk="0" hangingPunct="1">
              <a:lnSpc>
                <a:spcPts val="1500"/>
              </a:lnSpc>
              <a:spcBef>
                <a:spcPct val="0"/>
              </a:spcBef>
              <a:spcAft>
                <a:spcPct val="0"/>
              </a:spcAft>
              <a:buClrTx/>
              <a:buSzTx/>
              <a:buFontTx/>
              <a:buNone/>
              <a:defRPr/>
            </a:pPr>
            <a:r>
              <a:rPr lang="zh-CN" altLang="en-US" sz="1500" noProof="0">
                <a:ln>
                  <a:noFill/>
                </a:ln>
                <a:solidFill>
                  <a:srgbClr val="7CB554"/>
                </a:solidFill>
                <a:effectLst/>
                <a:uLnTx/>
                <a:uFillTx/>
                <a:latin typeface="微软雅黑" panose="020B0503020204020204" charset="-122"/>
                <a:ea typeface="微软雅黑" panose="020B0503020204020204" charset="-122"/>
                <a:cs typeface="+mn-ea"/>
                <a:sym typeface="+mn-lt"/>
              </a:rPr>
              <a:t>执行设备模块</a:t>
            </a:r>
          </a:p>
        </p:txBody>
      </p:sp>
      <p:sp>
        <p:nvSpPr>
          <p:cNvPr id="57" name="PA_文本框 7"/>
          <p:cNvSpPr txBox="1"/>
          <p:nvPr>
            <p:custDataLst>
              <p:tags r:id="rId10"/>
            </p:custDataLst>
          </p:nvPr>
        </p:nvSpPr>
        <p:spPr>
          <a:xfrm>
            <a:off x="1296640" y="1253782"/>
            <a:ext cx="1135380" cy="283210"/>
          </a:xfrm>
          <a:prstGeom prst="rect">
            <a:avLst/>
          </a:prstGeom>
          <a:noFill/>
          <a:ln>
            <a:noFill/>
          </a:ln>
        </p:spPr>
        <p:txBody>
          <a:bodyPr wrap="none" rtlCol="0">
            <a:spAutoFit/>
          </a:bodyPr>
          <a:lstStyle/>
          <a:p>
            <a:pPr marL="0" marR="0" lvl="0" indent="0" algn="l" defTabSz="914400" rtl="0" eaLnBrk="1" fontAlgn="base" latinLnBrk="0" hangingPunct="1">
              <a:lnSpc>
                <a:spcPts val="1500"/>
              </a:lnSpc>
              <a:spcBef>
                <a:spcPct val="0"/>
              </a:spcBef>
              <a:spcAft>
                <a:spcPct val="0"/>
              </a:spcAft>
              <a:buClrTx/>
              <a:buSzTx/>
              <a:buFontTx/>
              <a:buNone/>
              <a:defRPr/>
            </a:pPr>
            <a:r>
              <a:rPr lang="zh-CN" altLang="en-US" sz="1500" noProof="0">
                <a:ln>
                  <a:noFill/>
                </a:ln>
                <a:solidFill>
                  <a:srgbClr val="7CB554"/>
                </a:solidFill>
                <a:effectLst/>
                <a:uLnTx/>
                <a:uFillTx/>
                <a:latin typeface="微软雅黑" panose="020B0503020204020204" charset="-122"/>
                <a:ea typeface="微软雅黑" panose="020B0503020204020204" charset="-122"/>
                <a:cs typeface="+mn-ea"/>
                <a:sym typeface="+mn-lt"/>
              </a:rPr>
              <a:t>云服务模块</a:t>
            </a:r>
          </a:p>
        </p:txBody>
      </p:sp>
      <p:pic>
        <p:nvPicPr>
          <p:cNvPr id="3" name="图片 2" descr="微信图片_20240522212603"/>
          <p:cNvPicPr>
            <a:picLocks noChangeAspect="1"/>
          </p:cNvPicPr>
          <p:nvPr/>
        </p:nvPicPr>
        <p:blipFill>
          <a:blip r:embed="rId28"/>
          <a:stretch>
            <a:fillRect/>
          </a:stretch>
        </p:blipFill>
        <p:spPr>
          <a:xfrm>
            <a:off x="3246120" y="1289050"/>
            <a:ext cx="5180330" cy="2978785"/>
          </a:xfrm>
          <a:prstGeom prst="rect">
            <a:avLst/>
          </a:prstGeom>
        </p:spPr>
      </p:pic>
      <p:sp>
        <p:nvSpPr>
          <p:cNvPr id="61" name="矩形 60"/>
          <p:cNvSpPr/>
          <p:nvPr/>
        </p:nvSpPr>
        <p:spPr>
          <a:xfrm>
            <a:off x="266700" y="239713"/>
            <a:ext cx="49213" cy="423863"/>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Arial" panose="020B0604020202020204"/>
              <a:ea typeface="微软雅黑" panose="020B0503020204020204" charset="-122"/>
              <a:sym typeface="Arial" panose="020B0604020202020204"/>
            </a:endParaRPr>
          </a:p>
        </p:txBody>
      </p:sp>
      <p:sp>
        <p:nvSpPr>
          <p:cNvPr id="62" name="文本框 61"/>
          <p:cNvSpPr txBox="1"/>
          <p:nvPr/>
        </p:nvSpPr>
        <p:spPr>
          <a:xfrm>
            <a:off x="354013" y="293370"/>
            <a:ext cx="2716213" cy="36830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mn-cs"/>
                <a:sym typeface="Arial" panose="020B0604020202020204"/>
              </a:rPr>
              <a:t>电路控制</a:t>
            </a:r>
          </a:p>
        </p:txBody>
      </p:sp>
      <p:cxnSp>
        <p:nvCxnSpPr>
          <p:cNvPr id="64" name="直接连接符 63"/>
          <p:cNvCxnSpPr/>
          <p:nvPr/>
        </p:nvCxnSpPr>
        <p:spPr>
          <a:xfrm>
            <a:off x="266700" y="731838"/>
            <a:ext cx="8423275"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2379345" y="2720340"/>
            <a:ext cx="1946910" cy="1510030"/>
          </a:xfrm>
          <a:prstGeom prst="rect">
            <a:avLst/>
          </a:prstGeom>
          <a:noFill/>
        </p:spPr>
        <p:txBody>
          <a:bodyPr wrap="square" rtlCol="0">
            <a:noAutofit/>
          </a:bodyPr>
          <a:lstStyle/>
          <a:p>
            <a:endParaRPr lang="zh-CN" altLang="en-US" dirty="0">
              <a:solidFill>
                <a:srgbClr val="92D050"/>
              </a:solidFill>
            </a:endParaRPr>
          </a:p>
          <a:p>
            <a:pPr marL="285750" indent="-285750" fontAlgn="auto">
              <a:lnSpc>
                <a:spcPct val="150000"/>
              </a:lnSpc>
              <a:buFont typeface="Arial" panose="020B0604020202020204" pitchFamily="34" charset="0"/>
              <a:buChar char="•"/>
            </a:pPr>
            <a:r>
              <a:rPr lang="en-US" altLang="zh-CN" sz="1600" dirty="0">
                <a:solidFill>
                  <a:schemeClr val="bg1"/>
                </a:solidFill>
              </a:rPr>
              <a:t>AI</a:t>
            </a:r>
            <a:r>
              <a:rPr lang="zh-CN" altLang="en-US" sz="1600" dirty="0">
                <a:solidFill>
                  <a:schemeClr val="bg1"/>
                </a:solidFill>
              </a:rPr>
              <a:t>机器视觉</a:t>
            </a:r>
          </a:p>
          <a:p>
            <a:pPr marL="285750" indent="-285750" fontAlgn="auto">
              <a:lnSpc>
                <a:spcPct val="150000"/>
              </a:lnSpc>
              <a:buFont typeface="Arial" panose="020B0604020202020204" pitchFamily="34" charset="0"/>
              <a:buChar char="•"/>
            </a:pPr>
            <a:r>
              <a:rPr lang="zh-CN" altLang="en-US" sz="1600" dirty="0">
                <a:solidFill>
                  <a:schemeClr val="bg1"/>
                </a:solidFill>
              </a:rPr>
              <a:t>机械设计及建模</a:t>
            </a:r>
          </a:p>
          <a:p>
            <a:pPr marL="285750" indent="-285750" fontAlgn="auto">
              <a:lnSpc>
                <a:spcPct val="150000"/>
              </a:lnSpc>
              <a:buFont typeface="Arial" panose="020B0604020202020204" pitchFamily="34" charset="0"/>
              <a:buChar char="•"/>
            </a:pPr>
            <a:r>
              <a:rPr lang="en-US" altLang="zh-CN" sz="1600" dirty="0">
                <a:solidFill>
                  <a:schemeClr val="bg1"/>
                </a:solidFill>
              </a:rPr>
              <a:t>NLP</a:t>
            </a:r>
            <a:r>
              <a:rPr lang="zh-CN" altLang="en-US" sz="1600" dirty="0">
                <a:solidFill>
                  <a:schemeClr val="bg1"/>
                </a:solidFill>
              </a:rPr>
              <a:t>大语言模型</a:t>
            </a:r>
          </a:p>
        </p:txBody>
      </p:sp>
      <p:sp>
        <p:nvSpPr>
          <p:cNvPr id="13" name="文本框 12"/>
          <p:cNvSpPr txBox="1"/>
          <p:nvPr>
            <p:custDataLst>
              <p:tags r:id="rId2"/>
            </p:custDataLst>
          </p:nvPr>
        </p:nvSpPr>
        <p:spPr>
          <a:xfrm>
            <a:off x="6770370" y="2670175"/>
            <a:ext cx="1897380" cy="1420495"/>
          </a:xfrm>
          <a:prstGeom prst="rect">
            <a:avLst/>
          </a:prstGeom>
          <a:noFill/>
        </p:spPr>
        <p:txBody>
          <a:bodyPr wrap="square" rtlCol="0">
            <a:noAutofit/>
          </a:bodyPr>
          <a:lstStyle/>
          <a:p>
            <a:endParaRPr lang="zh-CN" altLang="en-US" dirty="0">
              <a:solidFill>
                <a:srgbClr val="92D050"/>
              </a:solidFill>
            </a:endParaRPr>
          </a:p>
          <a:p>
            <a:pPr marL="285750" indent="-285750" algn="l">
              <a:lnSpc>
                <a:spcPct val="150000"/>
              </a:lnSpc>
              <a:buClrTx/>
              <a:buSzTx/>
              <a:buFont typeface="Arial" panose="020B0604020202020204" pitchFamily="34" charset="0"/>
              <a:buChar char="•"/>
            </a:pPr>
            <a:r>
              <a:rPr lang="zh-CN" altLang="en-US" sz="1600" dirty="0">
                <a:solidFill>
                  <a:schemeClr val="bg1"/>
                </a:solidFill>
              </a:rPr>
              <a:t>市场数据调研</a:t>
            </a:r>
          </a:p>
          <a:p>
            <a:pPr marL="285750" indent="-285750" algn="l">
              <a:lnSpc>
                <a:spcPct val="150000"/>
              </a:lnSpc>
              <a:buClrTx/>
              <a:buSzTx/>
              <a:buFont typeface="Arial" panose="020B0604020202020204" pitchFamily="34" charset="0"/>
              <a:buChar char="•"/>
            </a:pPr>
            <a:r>
              <a:rPr lang="zh-CN" altLang="en-US" sz="1600" dirty="0">
                <a:solidFill>
                  <a:schemeClr val="bg1"/>
                </a:solidFill>
              </a:rPr>
              <a:t>系统性能测试</a:t>
            </a:r>
            <a:endParaRPr lang="en-US" altLang="zh-CN" sz="1600" dirty="0">
              <a:solidFill>
                <a:schemeClr val="bg1"/>
              </a:solidFill>
            </a:endParaRPr>
          </a:p>
          <a:p>
            <a:pPr marL="285750" indent="-285750" algn="l">
              <a:lnSpc>
                <a:spcPct val="150000"/>
              </a:lnSpc>
              <a:buClrTx/>
              <a:buSzTx/>
              <a:buFont typeface="Arial" panose="020B0604020202020204" pitchFamily="34" charset="0"/>
              <a:buChar char="•"/>
            </a:pPr>
            <a:r>
              <a:rPr lang="zh-CN" altLang="en-US" sz="1600" dirty="0">
                <a:solidFill>
                  <a:schemeClr val="bg1"/>
                </a:solidFill>
              </a:rPr>
              <a:t>材料采购管理</a:t>
            </a:r>
          </a:p>
          <a:p>
            <a:pPr marL="285750" indent="-285750">
              <a:buFont typeface="Arial" panose="020B0604020202020204" pitchFamily="34" charset="0"/>
              <a:buChar char="•"/>
            </a:pPr>
            <a:endParaRPr lang="zh-CN" altLang="en-US" sz="1600" dirty="0">
              <a:solidFill>
                <a:schemeClr val="bg1"/>
              </a:solidFill>
            </a:endParaRPr>
          </a:p>
        </p:txBody>
      </p:sp>
      <p:grpSp>
        <p:nvGrpSpPr>
          <p:cNvPr id="4" name="PA_组合 16"/>
          <p:cNvGrpSpPr/>
          <p:nvPr>
            <p:custDataLst>
              <p:tags r:id="rId3"/>
            </p:custDataLst>
          </p:nvPr>
        </p:nvGrpSpPr>
        <p:grpSpPr>
          <a:xfrm>
            <a:off x="197039" y="639524"/>
            <a:ext cx="2796540" cy="547947"/>
            <a:chOff x="4631244" y="1185431"/>
            <a:chExt cx="2796540" cy="547947"/>
          </a:xfrm>
        </p:grpSpPr>
        <p:grpSp>
          <p:nvGrpSpPr>
            <p:cNvPr id="5" name="组合 4"/>
            <p:cNvGrpSpPr/>
            <p:nvPr/>
          </p:nvGrpSpPr>
          <p:grpSpPr>
            <a:xfrm>
              <a:off x="4631244" y="1185431"/>
              <a:ext cx="500458" cy="492875"/>
              <a:chOff x="6242320" y="1105992"/>
              <a:chExt cx="667277" cy="657169"/>
            </a:xfrm>
          </p:grpSpPr>
          <p:sp>
            <p:nvSpPr>
              <p:cNvPr id="6" name="PA_文本框 6"/>
              <p:cNvSpPr txBox="1"/>
              <p:nvPr>
                <p:custDataLst>
                  <p:tags r:id="rId29"/>
                </p:custDataLst>
              </p:nvPr>
            </p:nvSpPr>
            <p:spPr>
              <a:xfrm>
                <a:off x="6327224" y="1105992"/>
                <a:ext cx="582373" cy="491915"/>
              </a:xfrm>
              <a:prstGeom prst="rect">
                <a:avLst/>
              </a:prstGeom>
              <a:noFill/>
            </p:spPr>
            <p:txBody>
              <a:bodyPr vert="horz" wrap="square" lIns="0" tIns="0" rIns="0" bIns="0" rtlCol="0" anchor="ctr">
                <a:spAutoFit/>
              </a:bodyPr>
              <a:lstStyle/>
              <a:p>
                <a:pPr marL="0" marR="0" lvl="0" indent="0" defTabSz="914400" eaLnBrk="1" fontAlgn="auto" latinLnBrk="0" hangingPunct="1">
                  <a:lnSpc>
                    <a:spcPct val="100000"/>
                  </a:lnSpc>
                  <a:spcBef>
                    <a:spcPct val="0"/>
                  </a:spcBef>
                  <a:spcAft>
                    <a:spcPct val="0"/>
                  </a:spcAft>
                  <a:buClrTx/>
                  <a:buSzTx/>
                  <a:buFontTx/>
                  <a:buNone/>
                  <a:defRPr/>
                </a:pPr>
                <a:r>
                  <a:rPr kumimoji="0" lang="en-US" altLang="zh-CN" sz="2400" b="0" i="0" u="none" strike="noStrike" kern="0" cap="none" spc="0" normalizeH="0" baseline="0" noProof="0">
                    <a:ln>
                      <a:noFill/>
                    </a:ln>
                    <a:solidFill>
                      <a:srgbClr val="7CB554"/>
                    </a:solidFill>
                    <a:effectLst/>
                    <a:uLnTx/>
                    <a:uFillTx/>
                    <a:cs typeface="+mn-ea"/>
                    <a:sym typeface="+mn-lt"/>
                  </a:rPr>
                  <a:t>04</a:t>
                </a:r>
                <a:endParaRPr kumimoji="0" lang="zh-CN" altLang="en-US" sz="2400" b="0" i="0" u="none" strike="noStrike" kern="0" cap="none" spc="0" normalizeH="0" baseline="0" noProof="0">
                  <a:ln>
                    <a:noFill/>
                  </a:ln>
                  <a:solidFill>
                    <a:srgbClr val="7CB554"/>
                  </a:solidFill>
                  <a:effectLst/>
                  <a:uLnTx/>
                  <a:uFillTx/>
                  <a:cs typeface="+mn-ea"/>
                  <a:sym typeface="+mn-lt"/>
                </a:endParaRPr>
              </a:p>
            </p:txBody>
          </p:sp>
          <p:sp>
            <p:nvSpPr>
              <p:cNvPr id="7" name="PA_文本框 22"/>
              <p:cNvSpPr txBox="1"/>
              <p:nvPr>
                <p:custDataLst>
                  <p:tags r:id="rId30"/>
                </p:custDataLst>
              </p:nvPr>
            </p:nvSpPr>
            <p:spPr>
              <a:xfrm>
                <a:off x="6242320" y="1516939"/>
                <a:ext cx="667277" cy="246222"/>
              </a:xfrm>
              <a:prstGeom prst="rect">
                <a:avLst/>
              </a:prstGeom>
              <a:noFill/>
            </p:spPr>
            <p:txBody>
              <a:bodyPr wrap="none" rtlCol="0">
                <a:spAutoFit/>
              </a:bodyPr>
              <a:lstStyle/>
              <a:p>
                <a:pPr marL="0" marR="0" lvl="0" indent="0" defTabSz="914400" eaLnBrk="1" fontAlgn="auto" latinLnBrk="0" hangingPunct="1">
                  <a:lnSpc>
                    <a:spcPct val="100000"/>
                  </a:lnSpc>
                  <a:spcBef>
                    <a:spcPct val="0"/>
                  </a:spcBef>
                  <a:spcAft>
                    <a:spcPct val="0"/>
                  </a:spcAft>
                  <a:buClrTx/>
                  <a:buSzTx/>
                  <a:buFontTx/>
                  <a:buNone/>
                  <a:defRPr/>
                </a:pPr>
                <a:r>
                  <a:rPr kumimoji="0" lang="en-US" altLang="zh-CN" sz="600" b="1" i="0" u="none" strike="noStrike" kern="0" cap="none" spc="0" normalizeH="0" baseline="0" noProof="0">
                    <a:ln>
                      <a:noFill/>
                    </a:ln>
                    <a:solidFill>
                      <a:srgbClr val="818181"/>
                    </a:solidFill>
                    <a:effectLst/>
                    <a:uLnTx/>
                    <a:uFillTx/>
                    <a:cs typeface="+mn-ea"/>
                    <a:sym typeface="+mn-lt"/>
                  </a:rPr>
                  <a:t>OPTION</a:t>
                </a:r>
                <a:endParaRPr kumimoji="0" lang="zh-CN" altLang="en-US" sz="600" b="1" i="0" u="none" strike="noStrike" kern="0" cap="none" spc="0" normalizeH="0" baseline="0" noProof="0">
                  <a:ln>
                    <a:noFill/>
                  </a:ln>
                  <a:solidFill>
                    <a:srgbClr val="818181"/>
                  </a:solidFill>
                  <a:effectLst/>
                  <a:uLnTx/>
                  <a:uFillTx/>
                  <a:cs typeface="+mn-ea"/>
                  <a:sym typeface="+mn-lt"/>
                </a:endParaRPr>
              </a:p>
            </p:txBody>
          </p:sp>
        </p:grpSp>
        <p:grpSp>
          <p:nvGrpSpPr>
            <p:cNvPr id="8" name="组合 7"/>
            <p:cNvGrpSpPr/>
            <p:nvPr/>
          </p:nvGrpSpPr>
          <p:grpSpPr>
            <a:xfrm>
              <a:off x="4694924" y="1726235"/>
              <a:ext cx="2484000" cy="7143"/>
              <a:chOff x="6327224" y="1896619"/>
              <a:chExt cx="2624395" cy="9524"/>
            </a:xfrm>
          </p:grpSpPr>
          <p:cxnSp>
            <p:nvCxnSpPr>
              <p:cNvPr id="2" name="PA_直接连接符 20"/>
              <p:cNvCxnSpPr/>
              <p:nvPr>
                <p:custDataLst>
                  <p:tags r:id="rId27"/>
                </p:custDataLst>
              </p:nvPr>
            </p:nvCxnSpPr>
            <p:spPr>
              <a:xfrm>
                <a:off x="6327224" y="1896619"/>
                <a:ext cx="2624395" cy="0"/>
              </a:xfrm>
              <a:prstGeom prst="line">
                <a:avLst/>
              </a:prstGeom>
              <a:noFill/>
              <a:ln w="12700" cap="flat" cmpd="sng" algn="ctr">
                <a:solidFill>
                  <a:srgbClr val="FFFFFF">
                    <a:lumMod val="65000"/>
                  </a:srgbClr>
                </a:solidFill>
                <a:prstDash val="solid"/>
                <a:headEnd type="none"/>
                <a:tailEnd type="none"/>
              </a:ln>
              <a:effectLst/>
            </p:spPr>
          </p:cxnSp>
          <p:cxnSp>
            <p:nvCxnSpPr>
              <p:cNvPr id="3" name="PA_直接连接符 21"/>
              <p:cNvCxnSpPr/>
              <p:nvPr>
                <p:custDataLst>
                  <p:tags r:id="rId28"/>
                </p:custDataLst>
              </p:nvPr>
            </p:nvCxnSpPr>
            <p:spPr>
              <a:xfrm>
                <a:off x="6327224" y="1906143"/>
                <a:ext cx="2624395" cy="0"/>
              </a:xfrm>
              <a:prstGeom prst="line">
                <a:avLst/>
              </a:prstGeom>
              <a:noFill/>
              <a:ln w="12700" cap="flat" cmpd="sng" algn="ctr">
                <a:solidFill>
                  <a:srgbClr val="7CB554"/>
                </a:solidFill>
                <a:prstDash val="solid"/>
                <a:headEnd type="none"/>
                <a:tailEnd type="none"/>
              </a:ln>
              <a:effectLst/>
            </p:spPr>
          </p:cxnSp>
        </p:grpSp>
        <p:sp>
          <p:nvSpPr>
            <p:cNvPr id="14" name="PA_文本框 44"/>
            <p:cNvSpPr txBox="1"/>
            <p:nvPr>
              <p:custDataLst>
                <p:tags r:id="rId26"/>
              </p:custDataLst>
            </p:nvPr>
          </p:nvSpPr>
          <p:spPr>
            <a:xfrm>
              <a:off x="5131624" y="1245557"/>
              <a:ext cx="2296160" cy="345440"/>
            </a:xfrm>
            <a:prstGeom prst="rect">
              <a:avLst/>
            </a:prstGeom>
            <a:noFill/>
          </p:spPr>
          <p:txBody>
            <a:bodyPr wrap="square" lIns="68580" tIns="34290" rIns="68580" bIns="34290" rtlCol="0">
              <a:spAutoFit/>
            </a:bodyPr>
            <a:lstStyle/>
            <a:p>
              <a:pPr lvl="0" defTabSz="685165">
                <a:defRPr/>
              </a:pPr>
              <a:r>
                <a:rPr lang="zh-CN" altLang="en-US" b="1" kern="0" noProof="0">
                  <a:ln>
                    <a:noFill/>
                  </a:ln>
                  <a:solidFill>
                    <a:srgbClr val="7CB554"/>
                  </a:solidFill>
                  <a:effectLst/>
                  <a:uLnTx/>
                  <a:uFillTx/>
                  <a:latin typeface="微软雅黑" panose="020B0503020204020204" charset="-122"/>
                  <a:ea typeface="微软雅黑" panose="020B0503020204020204" charset="-122"/>
                  <a:cs typeface="+mn-ea"/>
                  <a:sym typeface="+mn-lt"/>
                </a:rPr>
                <a:t>团队分工</a:t>
              </a:r>
            </a:p>
          </p:txBody>
        </p:sp>
      </p:grpSp>
      <p:sp>
        <p:nvSpPr>
          <p:cNvPr id="50" name="Shape 1458"/>
          <p:cNvSpPr/>
          <p:nvPr>
            <p:custDataLst>
              <p:tags r:id="rId4"/>
            </p:custDataLst>
          </p:nvPr>
        </p:nvSpPr>
        <p:spPr>
          <a:xfrm>
            <a:off x="6770370" y="2238375"/>
            <a:ext cx="1897380" cy="2372995"/>
          </a:xfrm>
          <a:prstGeom prst="roundRect">
            <a:avLst>
              <a:gd name="adj" fmla="val 6924"/>
            </a:avLst>
          </a:prstGeom>
          <a:ln w="12700">
            <a:solidFill>
              <a:srgbClr val="A6AAA9"/>
            </a:solidFill>
            <a:miter lim="400000"/>
          </a:ln>
        </p:spPr>
        <p:txBody>
          <a:bodyPr lIns="20090" tIns="20090" rIns="20090" bIns="20090" anchor="ctr"/>
          <a:lstStyle/>
          <a:p>
            <a:pPr lvl="0">
              <a:lnSpc>
                <a:spcPct val="120000"/>
              </a:lnSpc>
            </a:pPr>
            <a:endParaRPr sz="1830">
              <a:latin typeface="Arial" panose="020B0604020202020204" pitchFamily="34" charset="0"/>
              <a:ea typeface="微软雅黑" panose="020B0503020204020204" charset="-122"/>
              <a:cs typeface="+mn-ea"/>
              <a:sym typeface="Arial" panose="020B0604020202020204" pitchFamily="34" charset="0"/>
            </a:endParaRPr>
          </a:p>
        </p:txBody>
      </p:sp>
      <p:sp>
        <p:nvSpPr>
          <p:cNvPr id="51" name="Shape 1471"/>
          <p:cNvSpPr/>
          <p:nvPr>
            <p:custDataLst>
              <p:tags r:id="rId5"/>
            </p:custDataLst>
          </p:nvPr>
        </p:nvSpPr>
        <p:spPr>
          <a:xfrm>
            <a:off x="7227570" y="1672590"/>
            <a:ext cx="982980" cy="9975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33333"/>
          </a:solidFill>
          <a:ln w="12700" cap="flat">
            <a:noFill/>
            <a:miter lim="400000"/>
          </a:ln>
          <a:effectLst>
            <a:outerShdw blurRad="203200" dist="38100" sx="102000" sy="102000" algn="ctr" rotWithShape="0">
              <a:prstClr val="black">
                <a:alpha val="40000"/>
              </a:prstClr>
            </a:outerShdw>
          </a:effectLst>
        </p:spPr>
        <p:txBody>
          <a:bodyPr wrap="square" lIns="20090" tIns="20090" rIns="20090" bIns="20090" numCol="1" anchor="ctr">
            <a:noAutofit/>
          </a:bodyPr>
          <a:lstStyle/>
          <a:p>
            <a:pPr lvl="0">
              <a:lnSpc>
                <a:spcPct val="120000"/>
              </a:lnSpc>
            </a:pPr>
            <a:endParaRPr sz="1830">
              <a:latin typeface="Arial" panose="020B0604020202020204" pitchFamily="34" charset="0"/>
              <a:ea typeface="微软雅黑" panose="020B0503020204020204" charset="-122"/>
              <a:cs typeface="+mn-ea"/>
              <a:sym typeface="Arial" panose="020B0604020202020204" pitchFamily="34" charset="0"/>
            </a:endParaRPr>
          </a:p>
        </p:txBody>
      </p:sp>
      <p:grpSp>
        <p:nvGrpSpPr>
          <p:cNvPr id="52" name="Group 40"/>
          <p:cNvGrpSpPr/>
          <p:nvPr>
            <p:custDataLst>
              <p:tags r:id="rId6"/>
            </p:custDataLst>
          </p:nvPr>
        </p:nvGrpSpPr>
        <p:grpSpPr>
          <a:xfrm>
            <a:off x="7126605" y="1632585"/>
            <a:ext cx="441960" cy="441960"/>
            <a:chOff x="8549984" y="2068260"/>
            <a:chExt cx="474017" cy="474017"/>
          </a:xfrm>
          <a:solidFill>
            <a:srgbClr val="92D050"/>
          </a:solidFill>
        </p:grpSpPr>
        <p:sp>
          <p:nvSpPr>
            <p:cNvPr id="53" name="Shape 1476"/>
            <p:cNvSpPr/>
            <p:nvPr>
              <p:custDataLst>
                <p:tags r:id="rId24"/>
              </p:custDataLst>
            </p:nvPr>
          </p:nvSpPr>
          <p:spPr>
            <a:xfrm>
              <a:off x="8549984" y="2068260"/>
              <a:ext cx="474017" cy="47401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solidFill>
                <a:srgbClr val="92D050"/>
              </a:solidFill>
              <a:miter lim="400000"/>
            </a:ln>
          </p:spPr>
          <p:txBody>
            <a:bodyPr lIns="26787" tIns="26787" rIns="26787" bIns="26787" anchor="ctr"/>
            <a:lstStyle/>
            <a:p>
              <a:pPr lvl="0">
                <a:lnSpc>
                  <a:spcPct val="120000"/>
                </a:lnSpc>
              </a:pPr>
              <a:endParaRPr sz="1830">
                <a:latin typeface="Arial" panose="020B0604020202020204" pitchFamily="34" charset="0"/>
                <a:ea typeface="微软雅黑" panose="020B0503020204020204" charset="-122"/>
                <a:cs typeface="+mn-ea"/>
                <a:sym typeface="Arial" panose="020B0604020202020204" pitchFamily="34" charset="0"/>
              </a:endParaRPr>
            </a:p>
          </p:txBody>
        </p:sp>
        <p:sp>
          <p:nvSpPr>
            <p:cNvPr id="54" name="Shape 1481"/>
            <p:cNvSpPr/>
            <p:nvPr>
              <p:custDataLst>
                <p:tags r:id="rId25"/>
              </p:custDataLst>
            </p:nvPr>
          </p:nvSpPr>
          <p:spPr>
            <a:xfrm>
              <a:off x="8689651" y="2200349"/>
              <a:ext cx="194606" cy="186335"/>
            </a:xfrm>
            <a:custGeom>
              <a:avLst/>
              <a:gdLst/>
              <a:ahLst/>
              <a:cxnLst>
                <a:cxn ang="0">
                  <a:pos x="wd2" y="hd2"/>
                </a:cxn>
                <a:cxn ang="5400000">
                  <a:pos x="wd2" y="hd2"/>
                </a:cxn>
                <a:cxn ang="10800000">
                  <a:pos x="wd2" y="hd2"/>
                </a:cxn>
                <a:cxn ang="16200000">
                  <a:pos x="wd2" y="hd2"/>
                </a:cxn>
              </a:cxnLst>
              <a:rect l="0" t="0" r="r" b="b"/>
              <a:pathLst>
                <a:path w="21600" h="21600" extrusionOk="0">
                  <a:moveTo>
                    <a:pt x="16913" y="16137"/>
                  </a:moveTo>
                  <a:cubicBezTo>
                    <a:pt x="14080" y="15059"/>
                    <a:pt x="13176" y="14150"/>
                    <a:pt x="13176" y="12203"/>
                  </a:cubicBezTo>
                  <a:cubicBezTo>
                    <a:pt x="13176" y="11034"/>
                    <a:pt x="14040" y="11415"/>
                    <a:pt x="14419" y="9274"/>
                  </a:cubicBezTo>
                  <a:cubicBezTo>
                    <a:pt x="14577" y="8387"/>
                    <a:pt x="15341" y="9261"/>
                    <a:pt x="15487" y="7233"/>
                  </a:cubicBezTo>
                  <a:cubicBezTo>
                    <a:pt x="15487" y="6425"/>
                    <a:pt x="15071" y="6224"/>
                    <a:pt x="15071" y="6224"/>
                  </a:cubicBezTo>
                  <a:cubicBezTo>
                    <a:pt x="15071" y="6224"/>
                    <a:pt x="15283" y="5028"/>
                    <a:pt x="15366" y="4109"/>
                  </a:cubicBezTo>
                  <a:cubicBezTo>
                    <a:pt x="15468" y="2962"/>
                    <a:pt x="14731" y="0"/>
                    <a:pt x="10800" y="0"/>
                  </a:cubicBezTo>
                  <a:cubicBezTo>
                    <a:pt x="6869" y="0"/>
                    <a:pt x="6131" y="2962"/>
                    <a:pt x="6234" y="4109"/>
                  </a:cubicBezTo>
                  <a:cubicBezTo>
                    <a:pt x="6317" y="5028"/>
                    <a:pt x="6529" y="6224"/>
                    <a:pt x="6529" y="6224"/>
                  </a:cubicBezTo>
                  <a:cubicBezTo>
                    <a:pt x="6529" y="6224"/>
                    <a:pt x="6113" y="6425"/>
                    <a:pt x="6113" y="7233"/>
                  </a:cubicBezTo>
                  <a:cubicBezTo>
                    <a:pt x="6258" y="9261"/>
                    <a:pt x="7022" y="8387"/>
                    <a:pt x="7179" y="9274"/>
                  </a:cubicBezTo>
                  <a:cubicBezTo>
                    <a:pt x="7560" y="11415"/>
                    <a:pt x="8424" y="11034"/>
                    <a:pt x="8424" y="12203"/>
                  </a:cubicBezTo>
                  <a:cubicBezTo>
                    <a:pt x="8424" y="14150"/>
                    <a:pt x="7520" y="15059"/>
                    <a:pt x="4687" y="16137"/>
                  </a:cubicBezTo>
                  <a:cubicBezTo>
                    <a:pt x="1846" y="17219"/>
                    <a:pt x="0" y="18321"/>
                    <a:pt x="0" y="19073"/>
                  </a:cubicBezTo>
                  <a:cubicBezTo>
                    <a:pt x="0" y="19825"/>
                    <a:pt x="0" y="21600"/>
                    <a:pt x="0" y="21600"/>
                  </a:cubicBezTo>
                  <a:lnTo>
                    <a:pt x="10800" y="21600"/>
                  </a:lnTo>
                  <a:lnTo>
                    <a:pt x="21600" y="21600"/>
                  </a:lnTo>
                  <a:cubicBezTo>
                    <a:pt x="21600" y="21600"/>
                    <a:pt x="21600" y="19825"/>
                    <a:pt x="21600" y="19073"/>
                  </a:cubicBezTo>
                  <a:cubicBezTo>
                    <a:pt x="21600" y="18321"/>
                    <a:pt x="19754" y="17219"/>
                    <a:pt x="16913" y="16137"/>
                  </a:cubicBezTo>
                  <a:close/>
                </a:path>
              </a:pathLst>
            </a:custGeom>
            <a:solidFill>
              <a:schemeClr val="tx1"/>
            </a:solidFill>
            <a:ln w="12700">
              <a:solidFill>
                <a:srgbClr val="92D050"/>
              </a:solidFill>
              <a:miter lim="400000"/>
            </a:ln>
          </p:spPr>
          <p:txBody>
            <a:bodyPr lIns="0" tIns="0" rIns="0" bIns="0" anchor="ctr"/>
            <a:lstStyle/>
            <a:p>
              <a:pPr lvl="0">
                <a:lnSpc>
                  <a:spcPct val="120000"/>
                </a:lnSpc>
              </a:pPr>
              <a:endParaRPr sz="1830">
                <a:latin typeface="Arial" panose="020B0604020202020204" pitchFamily="34" charset="0"/>
                <a:ea typeface="微软雅黑" panose="020B0503020204020204" charset="-122"/>
                <a:cs typeface="+mn-ea"/>
                <a:sym typeface="Arial" panose="020B0604020202020204" pitchFamily="34" charset="0"/>
              </a:endParaRPr>
            </a:p>
          </p:txBody>
        </p:sp>
      </p:grpSp>
      <p:sp>
        <p:nvSpPr>
          <p:cNvPr id="57" name="Shape 1458"/>
          <p:cNvSpPr/>
          <p:nvPr>
            <p:custDataLst>
              <p:tags r:id="rId7"/>
            </p:custDataLst>
          </p:nvPr>
        </p:nvSpPr>
        <p:spPr>
          <a:xfrm>
            <a:off x="260985" y="2249170"/>
            <a:ext cx="1897380" cy="2372995"/>
          </a:xfrm>
          <a:prstGeom prst="roundRect">
            <a:avLst>
              <a:gd name="adj" fmla="val 6924"/>
            </a:avLst>
          </a:prstGeom>
          <a:ln w="12700">
            <a:solidFill>
              <a:srgbClr val="A6AAA9"/>
            </a:solidFill>
            <a:miter lim="400000"/>
          </a:ln>
        </p:spPr>
        <p:txBody>
          <a:bodyPr lIns="20090" tIns="20090" rIns="20090" bIns="20090" anchor="ctr"/>
          <a:lstStyle/>
          <a:p>
            <a:pPr lvl="0">
              <a:lnSpc>
                <a:spcPct val="120000"/>
              </a:lnSpc>
            </a:pPr>
            <a:endParaRPr sz="1830">
              <a:latin typeface="Arial" panose="020B0604020202020204" pitchFamily="34" charset="0"/>
              <a:ea typeface="微软雅黑" panose="020B0503020204020204" charset="-122"/>
              <a:cs typeface="+mn-ea"/>
              <a:sym typeface="Arial" panose="020B0604020202020204" pitchFamily="34" charset="0"/>
            </a:endParaRPr>
          </a:p>
        </p:txBody>
      </p:sp>
      <p:sp>
        <p:nvSpPr>
          <p:cNvPr id="58" name="Shape 1471"/>
          <p:cNvSpPr/>
          <p:nvPr>
            <p:custDataLst>
              <p:tags r:id="rId8"/>
            </p:custDataLst>
          </p:nvPr>
        </p:nvSpPr>
        <p:spPr>
          <a:xfrm>
            <a:off x="718185" y="1683385"/>
            <a:ext cx="982980" cy="9975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33333"/>
          </a:solidFill>
          <a:ln w="12700" cap="flat">
            <a:noFill/>
            <a:miter lim="400000"/>
          </a:ln>
          <a:effectLst>
            <a:outerShdw blurRad="203200" dist="38100" sx="102000" sy="102000" algn="ctr" rotWithShape="0">
              <a:prstClr val="black">
                <a:alpha val="40000"/>
              </a:prstClr>
            </a:outerShdw>
          </a:effectLst>
        </p:spPr>
        <p:txBody>
          <a:bodyPr wrap="square" lIns="20090" tIns="20090" rIns="20090" bIns="20090" numCol="1" anchor="ctr">
            <a:noAutofit/>
          </a:bodyPr>
          <a:lstStyle/>
          <a:p>
            <a:pPr lvl="0">
              <a:lnSpc>
                <a:spcPct val="120000"/>
              </a:lnSpc>
            </a:pPr>
            <a:endParaRPr sz="1830">
              <a:latin typeface="Arial" panose="020B0604020202020204" pitchFamily="34" charset="0"/>
              <a:ea typeface="微软雅黑" panose="020B0503020204020204" charset="-122"/>
              <a:cs typeface="+mn-ea"/>
              <a:sym typeface="Arial" panose="020B0604020202020204" pitchFamily="34" charset="0"/>
            </a:endParaRPr>
          </a:p>
        </p:txBody>
      </p:sp>
      <p:grpSp>
        <p:nvGrpSpPr>
          <p:cNvPr id="59" name="Group 40"/>
          <p:cNvGrpSpPr/>
          <p:nvPr>
            <p:custDataLst>
              <p:tags r:id="rId9"/>
            </p:custDataLst>
          </p:nvPr>
        </p:nvGrpSpPr>
        <p:grpSpPr>
          <a:xfrm>
            <a:off x="617220" y="1643380"/>
            <a:ext cx="441960" cy="441960"/>
            <a:chOff x="8549984" y="2068260"/>
            <a:chExt cx="474017" cy="474017"/>
          </a:xfrm>
          <a:solidFill>
            <a:srgbClr val="92D050"/>
          </a:solidFill>
        </p:grpSpPr>
        <p:sp>
          <p:nvSpPr>
            <p:cNvPr id="60" name="Shape 1476"/>
            <p:cNvSpPr/>
            <p:nvPr>
              <p:custDataLst>
                <p:tags r:id="rId22"/>
              </p:custDataLst>
            </p:nvPr>
          </p:nvSpPr>
          <p:spPr>
            <a:xfrm>
              <a:off x="8549984" y="2068260"/>
              <a:ext cx="474017" cy="47401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solidFill>
                <a:srgbClr val="92D050"/>
              </a:solidFill>
              <a:miter lim="400000"/>
            </a:ln>
          </p:spPr>
          <p:txBody>
            <a:bodyPr lIns="26787" tIns="26787" rIns="26787" bIns="26787" anchor="ctr"/>
            <a:lstStyle/>
            <a:p>
              <a:pPr lvl="0">
                <a:lnSpc>
                  <a:spcPct val="120000"/>
                </a:lnSpc>
              </a:pPr>
              <a:endParaRPr sz="1830">
                <a:latin typeface="Arial" panose="020B0604020202020204" pitchFamily="34" charset="0"/>
                <a:ea typeface="微软雅黑" panose="020B0503020204020204" charset="-122"/>
                <a:cs typeface="+mn-ea"/>
                <a:sym typeface="Arial" panose="020B0604020202020204" pitchFamily="34" charset="0"/>
              </a:endParaRPr>
            </a:p>
          </p:txBody>
        </p:sp>
        <p:sp>
          <p:nvSpPr>
            <p:cNvPr id="61" name="Shape 1481"/>
            <p:cNvSpPr/>
            <p:nvPr>
              <p:custDataLst>
                <p:tags r:id="rId23"/>
              </p:custDataLst>
            </p:nvPr>
          </p:nvSpPr>
          <p:spPr>
            <a:xfrm>
              <a:off x="8689651" y="2200349"/>
              <a:ext cx="194606" cy="186335"/>
            </a:xfrm>
            <a:custGeom>
              <a:avLst/>
              <a:gdLst/>
              <a:ahLst/>
              <a:cxnLst>
                <a:cxn ang="0">
                  <a:pos x="wd2" y="hd2"/>
                </a:cxn>
                <a:cxn ang="5400000">
                  <a:pos x="wd2" y="hd2"/>
                </a:cxn>
                <a:cxn ang="10800000">
                  <a:pos x="wd2" y="hd2"/>
                </a:cxn>
                <a:cxn ang="16200000">
                  <a:pos x="wd2" y="hd2"/>
                </a:cxn>
              </a:cxnLst>
              <a:rect l="0" t="0" r="r" b="b"/>
              <a:pathLst>
                <a:path w="21600" h="21600" extrusionOk="0">
                  <a:moveTo>
                    <a:pt x="16913" y="16137"/>
                  </a:moveTo>
                  <a:cubicBezTo>
                    <a:pt x="14080" y="15059"/>
                    <a:pt x="13176" y="14150"/>
                    <a:pt x="13176" y="12203"/>
                  </a:cubicBezTo>
                  <a:cubicBezTo>
                    <a:pt x="13176" y="11034"/>
                    <a:pt x="14040" y="11415"/>
                    <a:pt x="14419" y="9274"/>
                  </a:cubicBezTo>
                  <a:cubicBezTo>
                    <a:pt x="14577" y="8387"/>
                    <a:pt x="15341" y="9261"/>
                    <a:pt x="15487" y="7233"/>
                  </a:cubicBezTo>
                  <a:cubicBezTo>
                    <a:pt x="15487" y="6425"/>
                    <a:pt x="15071" y="6224"/>
                    <a:pt x="15071" y="6224"/>
                  </a:cubicBezTo>
                  <a:cubicBezTo>
                    <a:pt x="15071" y="6224"/>
                    <a:pt x="15283" y="5028"/>
                    <a:pt x="15366" y="4109"/>
                  </a:cubicBezTo>
                  <a:cubicBezTo>
                    <a:pt x="15468" y="2962"/>
                    <a:pt x="14731" y="0"/>
                    <a:pt x="10800" y="0"/>
                  </a:cubicBezTo>
                  <a:cubicBezTo>
                    <a:pt x="6869" y="0"/>
                    <a:pt x="6131" y="2962"/>
                    <a:pt x="6234" y="4109"/>
                  </a:cubicBezTo>
                  <a:cubicBezTo>
                    <a:pt x="6317" y="5028"/>
                    <a:pt x="6529" y="6224"/>
                    <a:pt x="6529" y="6224"/>
                  </a:cubicBezTo>
                  <a:cubicBezTo>
                    <a:pt x="6529" y="6224"/>
                    <a:pt x="6113" y="6425"/>
                    <a:pt x="6113" y="7233"/>
                  </a:cubicBezTo>
                  <a:cubicBezTo>
                    <a:pt x="6258" y="9261"/>
                    <a:pt x="7022" y="8387"/>
                    <a:pt x="7179" y="9274"/>
                  </a:cubicBezTo>
                  <a:cubicBezTo>
                    <a:pt x="7560" y="11415"/>
                    <a:pt x="8424" y="11034"/>
                    <a:pt x="8424" y="12203"/>
                  </a:cubicBezTo>
                  <a:cubicBezTo>
                    <a:pt x="8424" y="14150"/>
                    <a:pt x="7520" y="15059"/>
                    <a:pt x="4687" y="16137"/>
                  </a:cubicBezTo>
                  <a:cubicBezTo>
                    <a:pt x="1846" y="17219"/>
                    <a:pt x="0" y="18321"/>
                    <a:pt x="0" y="19073"/>
                  </a:cubicBezTo>
                  <a:cubicBezTo>
                    <a:pt x="0" y="19825"/>
                    <a:pt x="0" y="21600"/>
                    <a:pt x="0" y="21600"/>
                  </a:cubicBezTo>
                  <a:lnTo>
                    <a:pt x="10800" y="21600"/>
                  </a:lnTo>
                  <a:lnTo>
                    <a:pt x="21600" y="21600"/>
                  </a:lnTo>
                  <a:cubicBezTo>
                    <a:pt x="21600" y="21600"/>
                    <a:pt x="21600" y="19825"/>
                    <a:pt x="21600" y="19073"/>
                  </a:cubicBezTo>
                  <a:cubicBezTo>
                    <a:pt x="21600" y="18321"/>
                    <a:pt x="19754" y="17219"/>
                    <a:pt x="16913" y="16137"/>
                  </a:cubicBezTo>
                  <a:close/>
                </a:path>
              </a:pathLst>
            </a:custGeom>
            <a:solidFill>
              <a:schemeClr val="tx1"/>
            </a:solidFill>
            <a:ln w="12700">
              <a:solidFill>
                <a:srgbClr val="92D050"/>
              </a:solidFill>
              <a:miter lim="400000"/>
            </a:ln>
          </p:spPr>
          <p:txBody>
            <a:bodyPr lIns="0" tIns="0" rIns="0" bIns="0" anchor="ctr"/>
            <a:lstStyle/>
            <a:p>
              <a:pPr lvl="0">
                <a:lnSpc>
                  <a:spcPct val="120000"/>
                </a:lnSpc>
              </a:pPr>
              <a:endParaRPr sz="1830">
                <a:latin typeface="Arial" panose="020B0604020202020204" pitchFamily="34" charset="0"/>
                <a:ea typeface="微软雅黑" panose="020B0503020204020204" charset="-122"/>
                <a:cs typeface="+mn-ea"/>
                <a:sym typeface="Arial" panose="020B0604020202020204" pitchFamily="34" charset="0"/>
              </a:endParaRPr>
            </a:p>
          </p:txBody>
        </p:sp>
      </p:grpSp>
      <p:grpSp>
        <p:nvGrpSpPr>
          <p:cNvPr id="87" name="组合 86"/>
          <p:cNvGrpSpPr/>
          <p:nvPr>
            <p:custDataLst>
              <p:tags r:id="rId10"/>
            </p:custDataLst>
          </p:nvPr>
        </p:nvGrpSpPr>
        <p:grpSpPr>
          <a:xfrm>
            <a:off x="4547235" y="1663065"/>
            <a:ext cx="1897380" cy="2978785"/>
            <a:chOff x="7161" y="2619"/>
            <a:chExt cx="2988" cy="4691"/>
          </a:xfrm>
        </p:grpSpPr>
        <p:sp>
          <p:nvSpPr>
            <p:cNvPr id="12" name="文本框 11"/>
            <p:cNvSpPr txBox="1"/>
            <p:nvPr>
              <p:custDataLst>
                <p:tags r:id="rId17"/>
              </p:custDataLst>
            </p:nvPr>
          </p:nvSpPr>
          <p:spPr>
            <a:xfrm>
              <a:off x="7161" y="4236"/>
              <a:ext cx="2988" cy="2258"/>
            </a:xfrm>
            <a:prstGeom prst="rect">
              <a:avLst/>
            </a:prstGeom>
            <a:noFill/>
          </p:spPr>
          <p:txBody>
            <a:bodyPr wrap="square" rtlCol="0">
              <a:spAutoFit/>
            </a:bodyPr>
            <a:lstStyle/>
            <a:p>
              <a:endParaRPr lang="zh-CN" altLang="en-US" dirty="0">
                <a:solidFill>
                  <a:srgbClr val="92D050"/>
                </a:solidFill>
              </a:endParaRPr>
            </a:p>
            <a:p>
              <a:pPr marL="285750" indent="-285750" fontAlgn="auto">
                <a:lnSpc>
                  <a:spcPct val="150000"/>
                </a:lnSpc>
                <a:buFont typeface="Arial" panose="020B0604020202020204" pitchFamily="34" charset="0"/>
                <a:buChar char="•"/>
              </a:pPr>
              <a:r>
                <a:rPr lang="en-US" altLang="zh-CN" sz="1600" dirty="0">
                  <a:solidFill>
                    <a:schemeClr val="bg1"/>
                  </a:solidFill>
                </a:rPr>
                <a:t>IoT</a:t>
              </a:r>
              <a:r>
                <a:rPr lang="zh-CN" altLang="en-US" sz="1600" dirty="0">
                  <a:solidFill>
                    <a:schemeClr val="bg1"/>
                  </a:solidFill>
                </a:rPr>
                <a:t>物联网</a:t>
              </a:r>
            </a:p>
            <a:p>
              <a:pPr marL="285750" indent="-285750" fontAlgn="auto">
                <a:lnSpc>
                  <a:spcPct val="150000"/>
                </a:lnSpc>
                <a:buFont typeface="Arial" panose="020B0604020202020204" pitchFamily="34" charset="0"/>
                <a:buChar char="•"/>
              </a:pPr>
              <a:r>
                <a:rPr lang="en-US" altLang="zh-CN" sz="1600" dirty="0">
                  <a:solidFill>
                    <a:schemeClr val="bg1"/>
                  </a:solidFill>
                </a:rPr>
                <a:t>HASS</a:t>
              </a:r>
              <a:r>
                <a:rPr lang="zh-CN" altLang="en-US" sz="1600" dirty="0">
                  <a:solidFill>
                    <a:schemeClr val="bg1"/>
                  </a:solidFill>
                </a:rPr>
                <a:t>框架开发</a:t>
              </a:r>
              <a:endParaRPr lang="en-US" altLang="zh-CN" sz="1600" dirty="0">
                <a:solidFill>
                  <a:schemeClr val="bg1"/>
                </a:solidFill>
              </a:endParaRPr>
            </a:p>
            <a:p>
              <a:pPr marL="285750" indent="-285750" fontAlgn="auto">
                <a:lnSpc>
                  <a:spcPct val="150000"/>
                </a:lnSpc>
                <a:buFont typeface="Arial" panose="020B0604020202020204" pitchFamily="34" charset="0"/>
                <a:buChar char="•"/>
              </a:pPr>
              <a:r>
                <a:rPr lang="zh-CN" altLang="en-US" sz="1600" dirty="0">
                  <a:solidFill>
                    <a:schemeClr val="bg1"/>
                  </a:solidFill>
                </a:rPr>
                <a:t>后端服务器搭建</a:t>
              </a:r>
            </a:p>
          </p:txBody>
        </p:sp>
        <p:sp>
          <p:nvSpPr>
            <p:cNvPr id="75" name="Shape 1458"/>
            <p:cNvSpPr/>
            <p:nvPr>
              <p:custDataLst>
                <p:tags r:id="rId18"/>
              </p:custDataLst>
            </p:nvPr>
          </p:nvSpPr>
          <p:spPr>
            <a:xfrm>
              <a:off x="7161" y="3573"/>
              <a:ext cx="2988" cy="3737"/>
            </a:xfrm>
            <a:prstGeom prst="roundRect">
              <a:avLst>
                <a:gd name="adj" fmla="val 6924"/>
              </a:avLst>
            </a:prstGeom>
            <a:ln w="12700">
              <a:solidFill>
                <a:srgbClr val="A6AAA9"/>
              </a:solidFill>
              <a:miter lim="400000"/>
            </a:ln>
          </p:spPr>
          <p:txBody>
            <a:bodyPr lIns="20090" tIns="20090" rIns="20090" bIns="20090" anchor="ctr"/>
            <a:lstStyle/>
            <a:p>
              <a:pPr lvl="0">
                <a:lnSpc>
                  <a:spcPct val="120000"/>
                </a:lnSpc>
              </a:pPr>
              <a:endParaRPr sz="1830">
                <a:latin typeface="Arial" panose="020B0604020202020204" pitchFamily="34" charset="0"/>
                <a:ea typeface="微软雅黑" panose="020B0503020204020204" charset="-122"/>
                <a:cs typeface="+mn-ea"/>
                <a:sym typeface="Arial" panose="020B0604020202020204" pitchFamily="34" charset="0"/>
              </a:endParaRPr>
            </a:p>
          </p:txBody>
        </p:sp>
        <p:sp>
          <p:nvSpPr>
            <p:cNvPr id="76" name="Shape 1471"/>
            <p:cNvSpPr/>
            <p:nvPr>
              <p:custDataLst>
                <p:tags r:id="rId19"/>
              </p:custDataLst>
            </p:nvPr>
          </p:nvSpPr>
          <p:spPr>
            <a:xfrm>
              <a:off x="7881" y="2682"/>
              <a:ext cx="1548" cy="157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33333"/>
            </a:solidFill>
            <a:ln w="12700" cap="flat">
              <a:noFill/>
              <a:miter lim="400000"/>
            </a:ln>
            <a:effectLst>
              <a:outerShdw blurRad="203200" dist="38100" sx="102000" sy="102000" algn="ctr" rotWithShape="0">
                <a:prstClr val="black">
                  <a:alpha val="40000"/>
                </a:prstClr>
              </a:outerShdw>
            </a:effectLst>
          </p:spPr>
          <p:txBody>
            <a:bodyPr wrap="square" lIns="20090" tIns="20090" rIns="20090" bIns="20090" numCol="1" anchor="ctr">
              <a:noAutofit/>
            </a:bodyPr>
            <a:lstStyle/>
            <a:p>
              <a:pPr lvl="0">
                <a:lnSpc>
                  <a:spcPct val="120000"/>
                </a:lnSpc>
              </a:pPr>
              <a:endParaRPr sz="1830">
                <a:latin typeface="Arial" panose="020B0604020202020204" pitchFamily="34" charset="0"/>
                <a:ea typeface="微软雅黑" panose="020B0503020204020204" charset="-122"/>
                <a:cs typeface="+mn-ea"/>
                <a:sym typeface="Arial" panose="020B0604020202020204" pitchFamily="34" charset="0"/>
              </a:endParaRPr>
            </a:p>
          </p:txBody>
        </p:sp>
        <p:grpSp>
          <p:nvGrpSpPr>
            <p:cNvPr id="77" name="Group 40"/>
            <p:cNvGrpSpPr/>
            <p:nvPr/>
          </p:nvGrpSpPr>
          <p:grpSpPr>
            <a:xfrm>
              <a:off x="7722" y="2619"/>
              <a:ext cx="696" cy="696"/>
              <a:chOff x="8549984" y="2068260"/>
              <a:chExt cx="474017" cy="474017"/>
            </a:xfrm>
            <a:solidFill>
              <a:srgbClr val="92D050"/>
            </a:solidFill>
          </p:grpSpPr>
          <p:sp>
            <p:nvSpPr>
              <p:cNvPr id="78" name="Shape 1476"/>
              <p:cNvSpPr/>
              <p:nvPr>
                <p:custDataLst>
                  <p:tags r:id="rId20"/>
                </p:custDataLst>
              </p:nvPr>
            </p:nvSpPr>
            <p:spPr>
              <a:xfrm>
                <a:off x="8549984" y="2068260"/>
                <a:ext cx="474017" cy="47401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solidFill>
                  <a:srgbClr val="92D050"/>
                </a:solidFill>
                <a:miter lim="400000"/>
              </a:ln>
            </p:spPr>
            <p:txBody>
              <a:bodyPr lIns="26787" tIns="26787" rIns="26787" bIns="26787" anchor="ctr"/>
              <a:lstStyle/>
              <a:p>
                <a:pPr lvl="0">
                  <a:lnSpc>
                    <a:spcPct val="120000"/>
                  </a:lnSpc>
                </a:pPr>
                <a:endParaRPr sz="1830">
                  <a:latin typeface="Arial" panose="020B0604020202020204" pitchFamily="34" charset="0"/>
                  <a:ea typeface="微软雅黑" panose="020B0503020204020204" charset="-122"/>
                  <a:cs typeface="+mn-ea"/>
                  <a:sym typeface="Arial" panose="020B0604020202020204" pitchFamily="34" charset="0"/>
                </a:endParaRPr>
              </a:p>
            </p:txBody>
          </p:sp>
          <p:sp>
            <p:nvSpPr>
              <p:cNvPr id="79" name="Shape 1481"/>
              <p:cNvSpPr/>
              <p:nvPr>
                <p:custDataLst>
                  <p:tags r:id="rId21"/>
                </p:custDataLst>
              </p:nvPr>
            </p:nvSpPr>
            <p:spPr>
              <a:xfrm>
                <a:off x="8689651" y="2200349"/>
                <a:ext cx="194606" cy="186335"/>
              </a:xfrm>
              <a:custGeom>
                <a:avLst/>
                <a:gdLst/>
                <a:ahLst/>
                <a:cxnLst>
                  <a:cxn ang="0">
                    <a:pos x="wd2" y="hd2"/>
                  </a:cxn>
                  <a:cxn ang="5400000">
                    <a:pos x="wd2" y="hd2"/>
                  </a:cxn>
                  <a:cxn ang="10800000">
                    <a:pos x="wd2" y="hd2"/>
                  </a:cxn>
                  <a:cxn ang="16200000">
                    <a:pos x="wd2" y="hd2"/>
                  </a:cxn>
                </a:cxnLst>
                <a:rect l="0" t="0" r="r" b="b"/>
                <a:pathLst>
                  <a:path w="21600" h="21600" extrusionOk="0">
                    <a:moveTo>
                      <a:pt x="16913" y="16137"/>
                    </a:moveTo>
                    <a:cubicBezTo>
                      <a:pt x="14080" y="15059"/>
                      <a:pt x="13176" y="14150"/>
                      <a:pt x="13176" y="12203"/>
                    </a:cubicBezTo>
                    <a:cubicBezTo>
                      <a:pt x="13176" y="11034"/>
                      <a:pt x="14040" y="11415"/>
                      <a:pt x="14419" y="9274"/>
                    </a:cubicBezTo>
                    <a:cubicBezTo>
                      <a:pt x="14577" y="8387"/>
                      <a:pt x="15341" y="9261"/>
                      <a:pt x="15487" y="7233"/>
                    </a:cubicBezTo>
                    <a:cubicBezTo>
                      <a:pt x="15487" y="6425"/>
                      <a:pt x="15071" y="6224"/>
                      <a:pt x="15071" y="6224"/>
                    </a:cubicBezTo>
                    <a:cubicBezTo>
                      <a:pt x="15071" y="6224"/>
                      <a:pt x="15283" y="5028"/>
                      <a:pt x="15366" y="4109"/>
                    </a:cubicBezTo>
                    <a:cubicBezTo>
                      <a:pt x="15468" y="2962"/>
                      <a:pt x="14731" y="0"/>
                      <a:pt x="10800" y="0"/>
                    </a:cubicBezTo>
                    <a:cubicBezTo>
                      <a:pt x="6869" y="0"/>
                      <a:pt x="6131" y="2962"/>
                      <a:pt x="6234" y="4109"/>
                    </a:cubicBezTo>
                    <a:cubicBezTo>
                      <a:pt x="6317" y="5028"/>
                      <a:pt x="6529" y="6224"/>
                      <a:pt x="6529" y="6224"/>
                    </a:cubicBezTo>
                    <a:cubicBezTo>
                      <a:pt x="6529" y="6224"/>
                      <a:pt x="6113" y="6425"/>
                      <a:pt x="6113" y="7233"/>
                    </a:cubicBezTo>
                    <a:cubicBezTo>
                      <a:pt x="6258" y="9261"/>
                      <a:pt x="7022" y="8387"/>
                      <a:pt x="7179" y="9274"/>
                    </a:cubicBezTo>
                    <a:cubicBezTo>
                      <a:pt x="7560" y="11415"/>
                      <a:pt x="8424" y="11034"/>
                      <a:pt x="8424" y="12203"/>
                    </a:cubicBezTo>
                    <a:cubicBezTo>
                      <a:pt x="8424" y="14150"/>
                      <a:pt x="7520" y="15059"/>
                      <a:pt x="4687" y="16137"/>
                    </a:cubicBezTo>
                    <a:cubicBezTo>
                      <a:pt x="1846" y="17219"/>
                      <a:pt x="0" y="18321"/>
                      <a:pt x="0" y="19073"/>
                    </a:cubicBezTo>
                    <a:cubicBezTo>
                      <a:pt x="0" y="19825"/>
                      <a:pt x="0" y="21600"/>
                      <a:pt x="0" y="21600"/>
                    </a:cubicBezTo>
                    <a:lnTo>
                      <a:pt x="10800" y="21600"/>
                    </a:lnTo>
                    <a:lnTo>
                      <a:pt x="21600" y="21600"/>
                    </a:lnTo>
                    <a:cubicBezTo>
                      <a:pt x="21600" y="21600"/>
                      <a:pt x="21600" y="19825"/>
                      <a:pt x="21600" y="19073"/>
                    </a:cubicBezTo>
                    <a:cubicBezTo>
                      <a:pt x="21600" y="18321"/>
                      <a:pt x="19754" y="17219"/>
                      <a:pt x="16913" y="16137"/>
                    </a:cubicBezTo>
                    <a:close/>
                  </a:path>
                </a:pathLst>
              </a:custGeom>
              <a:solidFill>
                <a:schemeClr val="tx1"/>
              </a:solidFill>
              <a:ln w="12700">
                <a:solidFill>
                  <a:srgbClr val="92D050"/>
                </a:solidFill>
                <a:miter lim="400000"/>
              </a:ln>
            </p:spPr>
            <p:txBody>
              <a:bodyPr lIns="0" tIns="0" rIns="0" bIns="0" anchor="ctr"/>
              <a:lstStyle/>
              <a:p>
                <a:pPr lvl="0">
                  <a:lnSpc>
                    <a:spcPct val="120000"/>
                  </a:lnSpc>
                </a:pPr>
                <a:endParaRPr sz="1830">
                  <a:latin typeface="Arial" panose="020B0604020202020204" pitchFamily="34" charset="0"/>
                  <a:ea typeface="微软雅黑" panose="020B0503020204020204" charset="-122"/>
                  <a:cs typeface="+mn-ea"/>
                  <a:sym typeface="Arial" panose="020B0604020202020204" pitchFamily="34" charset="0"/>
                </a:endParaRPr>
              </a:p>
            </p:txBody>
          </p:sp>
        </p:grpSp>
      </p:grpSp>
      <p:sp>
        <p:nvSpPr>
          <p:cNvPr id="81" name="Shape 1458"/>
          <p:cNvSpPr/>
          <p:nvPr>
            <p:custDataLst>
              <p:tags r:id="rId11"/>
            </p:custDataLst>
          </p:nvPr>
        </p:nvSpPr>
        <p:spPr>
          <a:xfrm>
            <a:off x="2378710" y="2249170"/>
            <a:ext cx="1897380" cy="2372995"/>
          </a:xfrm>
          <a:prstGeom prst="roundRect">
            <a:avLst>
              <a:gd name="adj" fmla="val 6924"/>
            </a:avLst>
          </a:prstGeom>
          <a:ln w="12700">
            <a:solidFill>
              <a:srgbClr val="A6AAA9"/>
            </a:solidFill>
            <a:miter lim="400000"/>
          </a:ln>
        </p:spPr>
        <p:txBody>
          <a:bodyPr lIns="20090" tIns="20090" rIns="20090" bIns="20090" anchor="ctr"/>
          <a:lstStyle/>
          <a:p>
            <a:pPr lvl="0">
              <a:lnSpc>
                <a:spcPct val="120000"/>
              </a:lnSpc>
            </a:pPr>
            <a:endParaRPr sz="1830">
              <a:latin typeface="Arial" panose="020B0604020202020204" pitchFamily="34" charset="0"/>
              <a:ea typeface="微软雅黑" panose="020B0503020204020204" charset="-122"/>
              <a:cs typeface="+mn-ea"/>
              <a:sym typeface="Arial" panose="020B0604020202020204" pitchFamily="34" charset="0"/>
            </a:endParaRPr>
          </a:p>
        </p:txBody>
      </p:sp>
      <p:sp>
        <p:nvSpPr>
          <p:cNvPr id="82" name="Shape 1471"/>
          <p:cNvSpPr/>
          <p:nvPr>
            <p:custDataLst>
              <p:tags r:id="rId12"/>
            </p:custDataLst>
          </p:nvPr>
        </p:nvSpPr>
        <p:spPr>
          <a:xfrm>
            <a:off x="2835910" y="1683385"/>
            <a:ext cx="982980" cy="9975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33333"/>
          </a:solidFill>
          <a:ln w="12700" cap="flat">
            <a:noFill/>
            <a:miter lim="400000"/>
          </a:ln>
          <a:effectLst>
            <a:outerShdw blurRad="203200" dist="38100" sx="102000" sy="102000" algn="ctr" rotWithShape="0">
              <a:prstClr val="black">
                <a:alpha val="40000"/>
              </a:prstClr>
            </a:outerShdw>
          </a:effectLst>
        </p:spPr>
        <p:txBody>
          <a:bodyPr wrap="square" lIns="20090" tIns="20090" rIns="20090" bIns="20090" numCol="1" anchor="ctr">
            <a:noAutofit/>
          </a:bodyPr>
          <a:lstStyle/>
          <a:p>
            <a:pPr lvl="0">
              <a:lnSpc>
                <a:spcPct val="120000"/>
              </a:lnSpc>
            </a:pPr>
            <a:endParaRPr sz="1830">
              <a:latin typeface="Arial" panose="020B0604020202020204" pitchFamily="34" charset="0"/>
              <a:ea typeface="微软雅黑" panose="020B0503020204020204" charset="-122"/>
              <a:cs typeface="+mn-ea"/>
              <a:sym typeface="Arial" panose="020B0604020202020204" pitchFamily="34" charset="0"/>
            </a:endParaRPr>
          </a:p>
        </p:txBody>
      </p:sp>
      <p:grpSp>
        <p:nvGrpSpPr>
          <p:cNvPr id="83" name="Group 40"/>
          <p:cNvGrpSpPr/>
          <p:nvPr>
            <p:custDataLst>
              <p:tags r:id="rId13"/>
            </p:custDataLst>
          </p:nvPr>
        </p:nvGrpSpPr>
        <p:grpSpPr>
          <a:xfrm>
            <a:off x="2734945" y="1643380"/>
            <a:ext cx="441960" cy="441960"/>
            <a:chOff x="8549984" y="2068260"/>
            <a:chExt cx="474017" cy="474017"/>
          </a:xfrm>
          <a:solidFill>
            <a:srgbClr val="92D050"/>
          </a:solidFill>
        </p:grpSpPr>
        <p:sp>
          <p:nvSpPr>
            <p:cNvPr id="84" name="Shape 1476"/>
            <p:cNvSpPr/>
            <p:nvPr>
              <p:custDataLst>
                <p:tags r:id="rId15"/>
              </p:custDataLst>
            </p:nvPr>
          </p:nvSpPr>
          <p:spPr>
            <a:xfrm>
              <a:off x="8549984" y="2068260"/>
              <a:ext cx="474017" cy="47401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solidFill>
                <a:srgbClr val="92D050"/>
              </a:solidFill>
              <a:miter lim="400000"/>
            </a:ln>
          </p:spPr>
          <p:txBody>
            <a:bodyPr lIns="26787" tIns="26787" rIns="26787" bIns="26787" anchor="ctr"/>
            <a:lstStyle/>
            <a:p>
              <a:pPr lvl="0">
                <a:lnSpc>
                  <a:spcPct val="120000"/>
                </a:lnSpc>
              </a:pPr>
              <a:endParaRPr sz="1830">
                <a:latin typeface="Arial" panose="020B0604020202020204" pitchFamily="34" charset="0"/>
                <a:ea typeface="微软雅黑" panose="020B0503020204020204" charset="-122"/>
                <a:cs typeface="+mn-ea"/>
                <a:sym typeface="Arial" panose="020B0604020202020204" pitchFamily="34" charset="0"/>
              </a:endParaRPr>
            </a:p>
          </p:txBody>
        </p:sp>
        <p:sp>
          <p:nvSpPr>
            <p:cNvPr id="85" name="Shape 1481"/>
            <p:cNvSpPr/>
            <p:nvPr>
              <p:custDataLst>
                <p:tags r:id="rId16"/>
              </p:custDataLst>
            </p:nvPr>
          </p:nvSpPr>
          <p:spPr>
            <a:xfrm>
              <a:off x="8689651" y="2200349"/>
              <a:ext cx="194606" cy="186335"/>
            </a:xfrm>
            <a:custGeom>
              <a:avLst/>
              <a:gdLst/>
              <a:ahLst/>
              <a:cxnLst>
                <a:cxn ang="0">
                  <a:pos x="wd2" y="hd2"/>
                </a:cxn>
                <a:cxn ang="5400000">
                  <a:pos x="wd2" y="hd2"/>
                </a:cxn>
                <a:cxn ang="10800000">
                  <a:pos x="wd2" y="hd2"/>
                </a:cxn>
                <a:cxn ang="16200000">
                  <a:pos x="wd2" y="hd2"/>
                </a:cxn>
              </a:cxnLst>
              <a:rect l="0" t="0" r="r" b="b"/>
              <a:pathLst>
                <a:path w="21600" h="21600" extrusionOk="0">
                  <a:moveTo>
                    <a:pt x="16913" y="16137"/>
                  </a:moveTo>
                  <a:cubicBezTo>
                    <a:pt x="14080" y="15059"/>
                    <a:pt x="13176" y="14150"/>
                    <a:pt x="13176" y="12203"/>
                  </a:cubicBezTo>
                  <a:cubicBezTo>
                    <a:pt x="13176" y="11034"/>
                    <a:pt x="14040" y="11415"/>
                    <a:pt x="14419" y="9274"/>
                  </a:cubicBezTo>
                  <a:cubicBezTo>
                    <a:pt x="14577" y="8387"/>
                    <a:pt x="15341" y="9261"/>
                    <a:pt x="15487" y="7233"/>
                  </a:cubicBezTo>
                  <a:cubicBezTo>
                    <a:pt x="15487" y="6425"/>
                    <a:pt x="15071" y="6224"/>
                    <a:pt x="15071" y="6224"/>
                  </a:cubicBezTo>
                  <a:cubicBezTo>
                    <a:pt x="15071" y="6224"/>
                    <a:pt x="15283" y="5028"/>
                    <a:pt x="15366" y="4109"/>
                  </a:cubicBezTo>
                  <a:cubicBezTo>
                    <a:pt x="15468" y="2962"/>
                    <a:pt x="14731" y="0"/>
                    <a:pt x="10800" y="0"/>
                  </a:cubicBezTo>
                  <a:cubicBezTo>
                    <a:pt x="6869" y="0"/>
                    <a:pt x="6131" y="2962"/>
                    <a:pt x="6234" y="4109"/>
                  </a:cubicBezTo>
                  <a:cubicBezTo>
                    <a:pt x="6317" y="5028"/>
                    <a:pt x="6529" y="6224"/>
                    <a:pt x="6529" y="6224"/>
                  </a:cubicBezTo>
                  <a:cubicBezTo>
                    <a:pt x="6529" y="6224"/>
                    <a:pt x="6113" y="6425"/>
                    <a:pt x="6113" y="7233"/>
                  </a:cubicBezTo>
                  <a:cubicBezTo>
                    <a:pt x="6258" y="9261"/>
                    <a:pt x="7022" y="8387"/>
                    <a:pt x="7179" y="9274"/>
                  </a:cubicBezTo>
                  <a:cubicBezTo>
                    <a:pt x="7560" y="11415"/>
                    <a:pt x="8424" y="11034"/>
                    <a:pt x="8424" y="12203"/>
                  </a:cubicBezTo>
                  <a:cubicBezTo>
                    <a:pt x="8424" y="14150"/>
                    <a:pt x="7520" y="15059"/>
                    <a:pt x="4687" y="16137"/>
                  </a:cubicBezTo>
                  <a:cubicBezTo>
                    <a:pt x="1846" y="17219"/>
                    <a:pt x="0" y="18321"/>
                    <a:pt x="0" y="19073"/>
                  </a:cubicBezTo>
                  <a:cubicBezTo>
                    <a:pt x="0" y="19825"/>
                    <a:pt x="0" y="21600"/>
                    <a:pt x="0" y="21600"/>
                  </a:cubicBezTo>
                  <a:lnTo>
                    <a:pt x="10800" y="21600"/>
                  </a:lnTo>
                  <a:lnTo>
                    <a:pt x="21600" y="21600"/>
                  </a:lnTo>
                  <a:cubicBezTo>
                    <a:pt x="21600" y="21600"/>
                    <a:pt x="21600" y="19825"/>
                    <a:pt x="21600" y="19073"/>
                  </a:cubicBezTo>
                  <a:cubicBezTo>
                    <a:pt x="21600" y="18321"/>
                    <a:pt x="19754" y="17219"/>
                    <a:pt x="16913" y="16137"/>
                  </a:cubicBezTo>
                  <a:close/>
                </a:path>
              </a:pathLst>
            </a:custGeom>
            <a:solidFill>
              <a:schemeClr val="tx1"/>
            </a:solidFill>
            <a:ln w="12700">
              <a:solidFill>
                <a:srgbClr val="92D050"/>
              </a:solidFill>
              <a:miter lim="400000"/>
            </a:ln>
          </p:spPr>
          <p:txBody>
            <a:bodyPr lIns="0" tIns="0" rIns="0" bIns="0" anchor="ctr"/>
            <a:lstStyle/>
            <a:p>
              <a:pPr lvl="0">
                <a:lnSpc>
                  <a:spcPct val="120000"/>
                </a:lnSpc>
              </a:pPr>
              <a:endParaRPr sz="1830">
                <a:latin typeface="Arial" panose="020B0604020202020204" pitchFamily="34" charset="0"/>
                <a:ea typeface="微软雅黑" panose="020B0503020204020204" charset="-122"/>
                <a:cs typeface="+mn-ea"/>
                <a:sym typeface="Arial" panose="020B0604020202020204" pitchFamily="34" charset="0"/>
              </a:endParaRPr>
            </a:p>
          </p:txBody>
        </p:sp>
      </p:grpSp>
      <p:sp>
        <p:nvSpPr>
          <p:cNvPr id="9" name="文本框 8">
            <a:extLst>
              <a:ext uri="{FF2B5EF4-FFF2-40B4-BE49-F238E27FC236}">
                <a16:creationId xmlns:a16="http://schemas.microsoft.com/office/drawing/2014/main" id="{9F74E735-4F87-5201-0B34-105A4336C4B0}"/>
              </a:ext>
            </a:extLst>
          </p:cNvPr>
          <p:cNvSpPr txBox="1"/>
          <p:nvPr>
            <p:custDataLst>
              <p:tags r:id="rId14"/>
            </p:custDataLst>
          </p:nvPr>
        </p:nvSpPr>
        <p:spPr>
          <a:xfrm>
            <a:off x="260717" y="2720340"/>
            <a:ext cx="1946910" cy="1510030"/>
          </a:xfrm>
          <a:prstGeom prst="rect">
            <a:avLst/>
          </a:prstGeom>
          <a:noFill/>
        </p:spPr>
        <p:txBody>
          <a:bodyPr wrap="square" rtlCol="0">
            <a:noAutofit/>
          </a:bodyPr>
          <a:lstStyle/>
          <a:p>
            <a:endParaRPr lang="zh-CN" altLang="en-US" dirty="0">
              <a:solidFill>
                <a:srgbClr val="92D050"/>
              </a:solidFill>
            </a:endParaRPr>
          </a:p>
          <a:p>
            <a:pPr marL="285750" indent="-285750" fontAlgn="auto">
              <a:lnSpc>
                <a:spcPct val="150000"/>
              </a:lnSpc>
              <a:buFont typeface="Arial" panose="020B0604020202020204" pitchFamily="34" charset="0"/>
              <a:buChar char="•"/>
            </a:pPr>
            <a:r>
              <a:rPr lang="zh-CN" altLang="en-US" sz="1600" dirty="0">
                <a:solidFill>
                  <a:schemeClr val="bg1"/>
                </a:solidFill>
              </a:rPr>
              <a:t>机械臂控制</a:t>
            </a:r>
          </a:p>
          <a:p>
            <a:pPr marL="285750" indent="-285750" fontAlgn="auto">
              <a:lnSpc>
                <a:spcPct val="150000"/>
              </a:lnSpc>
              <a:buFont typeface="Arial" panose="020B0604020202020204" pitchFamily="34" charset="0"/>
              <a:buChar char="•"/>
            </a:pPr>
            <a:r>
              <a:rPr lang="zh-CN" altLang="en-US" sz="1600" dirty="0">
                <a:solidFill>
                  <a:schemeClr val="bg1"/>
                </a:solidFill>
              </a:rPr>
              <a:t>结构装配设计</a:t>
            </a:r>
            <a:endParaRPr lang="en-US" altLang="zh-CN" sz="1600" dirty="0">
              <a:solidFill>
                <a:schemeClr val="bg1"/>
              </a:solidFill>
            </a:endParaRPr>
          </a:p>
          <a:p>
            <a:pPr marL="285750" indent="-285750" fontAlgn="auto">
              <a:lnSpc>
                <a:spcPct val="150000"/>
              </a:lnSpc>
              <a:buFont typeface="Arial" panose="020B0604020202020204" pitchFamily="34" charset="0"/>
              <a:buChar char="•"/>
            </a:pPr>
            <a:r>
              <a:rPr lang="zh-CN" altLang="en-US" sz="1600" dirty="0">
                <a:solidFill>
                  <a:schemeClr val="bg1"/>
                </a:solidFill>
              </a:rPr>
              <a:t>数据分析算法</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PA_组合 1"/>
          <p:cNvGrpSpPr/>
          <p:nvPr>
            <p:custDataLst>
              <p:tags r:id="rId1"/>
            </p:custDataLst>
          </p:nvPr>
        </p:nvGrpSpPr>
        <p:grpSpPr>
          <a:xfrm>
            <a:off x="1162685" y="1445895"/>
            <a:ext cx="1858645" cy="1842135"/>
            <a:chOff x="304800" y="673100"/>
            <a:chExt cx="4000500" cy="4000500"/>
          </a:xfrm>
          <a:solidFill>
            <a:schemeClr val="accent5"/>
          </a:solidFill>
          <a:effectLst>
            <a:outerShdw blurRad="444500" dist="254000" dir="8100000" algn="tr" rotWithShape="0">
              <a:prstClr val="black">
                <a:alpha val="50000"/>
              </a:prstClr>
            </a:outerShdw>
          </a:effectLst>
        </p:grpSpPr>
        <p:sp>
          <p:nvSpPr>
            <p:cNvPr id="3" name="PA_同心圆 2"/>
            <p:cNvSpPr/>
            <p:nvPr>
              <p:custDataLst>
                <p:tags r:id="rId46"/>
              </p:custDataLst>
            </p:nvPr>
          </p:nvSpPr>
          <p:spPr>
            <a:xfrm>
              <a:off x="304800" y="673100"/>
              <a:ext cx="4000500" cy="4000500"/>
            </a:xfrm>
            <a:prstGeom prst="donut">
              <a:avLst>
                <a:gd name="adj" fmla="val 4879"/>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 name="PA_椭圆 3"/>
            <p:cNvSpPr/>
            <p:nvPr>
              <p:custDataLst>
                <p:tags r:id="rId47"/>
              </p:custDataLst>
            </p:nvPr>
          </p:nvSpPr>
          <p:spPr>
            <a:xfrm>
              <a:off x="392112" y="760412"/>
              <a:ext cx="3825874" cy="3825874"/>
            </a:xfrm>
            <a:prstGeom prst="ellipse">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grpSp>
        <p:nvGrpSpPr>
          <p:cNvPr id="5" name="PA_组合 4"/>
          <p:cNvGrpSpPr/>
          <p:nvPr>
            <p:custDataLst>
              <p:tags r:id="rId2"/>
            </p:custDataLst>
          </p:nvPr>
        </p:nvGrpSpPr>
        <p:grpSpPr>
          <a:xfrm>
            <a:off x="2772410" y="1445895"/>
            <a:ext cx="1802765" cy="1842135"/>
            <a:chOff x="304800" y="673100"/>
            <a:chExt cx="4000500" cy="4000500"/>
          </a:xfrm>
          <a:solidFill>
            <a:schemeClr val="accent5"/>
          </a:solidFill>
          <a:effectLst>
            <a:outerShdw blurRad="444500" dist="254000" dir="8100000" algn="tr" rotWithShape="0">
              <a:prstClr val="black">
                <a:alpha val="50000"/>
              </a:prstClr>
            </a:outerShdw>
          </a:effectLst>
        </p:grpSpPr>
        <p:sp>
          <p:nvSpPr>
            <p:cNvPr id="6" name="PA_同心圆 5"/>
            <p:cNvSpPr/>
            <p:nvPr>
              <p:custDataLst>
                <p:tags r:id="rId44"/>
              </p:custDataLst>
            </p:nvPr>
          </p:nvSpPr>
          <p:spPr>
            <a:xfrm>
              <a:off x="304800" y="673100"/>
              <a:ext cx="4000500" cy="4000500"/>
            </a:xfrm>
            <a:prstGeom prst="donut">
              <a:avLst>
                <a:gd name="adj" fmla="val 4879"/>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7" name="PA_椭圆 6"/>
            <p:cNvSpPr/>
            <p:nvPr>
              <p:custDataLst>
                <p:tags r:id="rId45"/>
              </p:custDataLst>
            </p:nvPr>
          </p:nvSpPr>
          <p:spPr>
            <a:xfrm>
              <a:off x="392112" y="760412"/>
              <a:ext cx="3825874" cy="3825874"/>
            </a:xfrm>
            <a:prstGeom prst="ellipse">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grpSp>
        <p:nvGrpSpPr>
          <p:cNvPr id="8" name="PA_组合 7"/>
          <p:cNvGrpSpPr/>
          <p:nvPr>
            <p:custDataLst>
              <p:tags r:id="rId3"/>
            </p:custDataLst>
          </p:nvPr>
        </p:nvGrpSpPr>
        <p:grpSpPr>
          <a:xfrm>
            <a:off x="4382135" y="1445895"/>
            <a:ext cx="1882775" cy="1842135"/>
            <a:chOff x="304800" y="673100"/>
            <a:chExt cx="4000500" cy="4000500"/>
          </a:xfrm>
          <a:solidFill>
            <a:schemeClr val="accent5"/>
          </a:solidFill>
          <a:effectLst>
            <a:outerShdw blurRad="444500" dist="254000" dir="8100000" algn="tr" rotWithShape="0">
              <a:prstClr val="black">
                <a:alpha val="50000"/>
              </a:prstClr>
            </a:outerShdw>
          </a:effectLst>
        </p:grpSpPr>
        <p:sp>
          <p:nvSpPr>
            <p:cNvPr id="9" name="PA_同心圆 8"/>
            <p:cNvSpPr/>
            <p:nvPr>
              <p:custDataLst>
                <p:tags r:id="rId42"/>
              </p:custDataLst>
            </p:nvPr>
          </p:nvSpPr>
          <p:spPr>
            <a:xfrm>
              <a:off x="304800" y="673100"/>
              <a:ext cx="4000500" cy="4000500"/>
            </a:xfrm>
            <a:prstGeom prst="donut">
              <a:avLst>
                <a:gd name="adj" fmla="val 4879"/>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0" name="PA_椭圆 9"/>
            <p:cNvSpPr/>
            <p:nvPr>
              <p:custDataLst>
                <p:tags r:id="rId43"/>
              </p:custDataLst>
            </p:nvPr>
          </p:nvSpPr>
          <p:spPr>
            <a:xfrm>
              <a:off x="392112" y="760412"/>
              <a:ext cx="3825874" cy="3825874"/>
            </a:xfrm>
            <a:prstGeom prst="ellipse">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grpSp>
        <p:nvGrpSpPr>
          <p:cNvPr id="11" name="PA_组合 10"/>
          <p:cNvGrpSpPr/>
          <p:nvPr>
            <p:custDataLst>
              <p:tags r:id="rId4"/>
            </p:custDataLst>
          </p:nvPr>
        </p:nvGrpSpPr>
        <p:grpSpPr>
          <a:xfrm>
            <a:off x="5991860" y="1445895"/>
            <a:ext cx="1812925" cy="1842135"/>
            <a:chOff x="304800" y="673100"/>
            <a:chExt cx="4000500" cy="4000500"/>
          </a:xfrm>
          <a:solidFill>
            <a:schemeClr val="accent5"/>
          </a:solidFill>
          <a:effectLst>
            <a:outerShdw blurRad="444500" dist="254000" dir="8100000" algn="tr" rotWithShape="0">
              <a:prstClr val="black">
                <a:alpha val="50000"/>
              </a:prstClr>
            </a:outerShdw>
          </a:effectLst>
        </p:grpSpPr>
        <p:sp>
          <p:nvSpPr>
            <p:cNvPr id="12" name="PA_同心圆 11"/>
            <p:cNvSpPr/>
            <p:nvPr>
              <p:custDataLst>
                <p:tags r:id="rId40"/>
              </p:custDataLst>
            </p:nvPr>
          </p:nvSpPr>
          <p:spPr>
            <a:xfrm>
              <a:off x="304800" y="673100"/>
              <a:ext cx="4000500" cy="4000500"/>
            </a:xfrm>
            <a:prstGeom prst="donut">
              <a:avLst>
                <a:gd name="adj" fmla="val 4879"/>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3" name="PA_椭圆 12"/>
            <p:cNvSpPr/>
            <p:nvPr>
              <p:custDataLst>
                <p:tags r:id="rId41"/>
              </p:custDataLst>
            </p:nvPr>
          </p:nvSpPr>
          <p:spPr>
            <a:xfrm>
              <a:off x="392112" y="760412"/>
              <a:ext cx="3825874" cy="3825874"/>
            </a:xfrm>
            <a:prstGeom prst="ellipse">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14" name="PA_文本框 13"/>
          <p:cNvSpPr txBox="1"/>
          <p:nvPr>
            <p:custDataLst>
              <p:tags r:id="rId5"/>
            </p:custDataLst>
          </p:nvPr>
        </p:nvSpPr>
        <p:spPr>
          <a:xfrm>
            <a:off x="1631950" y="1889760"/>
            <a:ext cx="1080770" cy="817245"/>
          </a:xfrm>
          <a:prstGeom prst="rect">
            <a:avLst/>
          </a:prstGeom>
          <a:noFill/>
        </p:spPr>
        <p:txBody>
          <a:bodyPr wrap="square" rtlCol="0">
            <a:noAutofit/>
          </a:bodyPr>
          <a:lstStyle/>
          <a:p>
            <a:pPr marR="0" lvl="0" indent="0" algn="l" defTabSz="914400" rtl="0" fontAlgn="base">
              <a:lnSpc>
                <a:spcPct val="150000"/>
              </a:lnSpc>
              <a:spcBef>
                <a:spcPct val="0"/>
              </a:spcBef>
              <a:spcAft>
                <a:spcPct val="0"/>
              </a:spcAft>
              <a:buClrTx/>
              <a:buSzTx/>
              <a:buFontTx/>
              <a:buNone/>
              <a:defRPr/>
            </a:pPr>
            <a:r>
              <a:rPr lang="zh-CN" altLang="en-US" sz="1500" b="1" noProof="0">
                <a:ln>
                  <a:noFill/>
                </a:ln>
                <a:effectLst/>
                <a:uLnTx/>
                <a:uFillTx/>
                <a:latin typeface="微软雅黑" panose="020B0503020204020204" charset="-122"/>
                <a:ea typeface="微软雅黑" panose="020B0503020204020204" charset="-122"/>
                <a:cs typeface="+mn-ea"/>
                <a:sym typeface="+mn-lt"/>
              </a:rPr>
              <a:t>多样化</a:t>
            </a:r>
            <a:endParaRPr kumimoji="0" lang="zh-CN" altLang="en-US" sz="1500" b="1" i="0" u="none" strike="noStrike" kern="1200" cap="none" spc="0" normalizeH="0" baseline="0" noProof="0">
              <a:ln>
                <a:noFill/>
              </a:ln>
              <a:solidFill>
                <a:schemeClr val="tx1"/>
              </a:solidFill>
              <a:effectLst/>
              <a:uLnTx/>
              <a:uFillTx/>
              <a:latin typeface="微软雅黑" panose="020B0503020204020204" charset="-122"/>
              <a:ea typeface="微软雅黑" panose="020B0503020204020204" charset="-122"/>
              <a:cs typeface="+mn-ea"/>
              <a:sym typeface="+mn-lt"/>
            </a:endParaRPr>
          </a:p>
          <a:p>
            <a:pPr marR="0" lvl="0" indent="0" algn="l" defTabSz="914400" rtl="0" fontAlgn="base">
              <a:lnSpc>
                <a:spcPct val="150000"/>
              </a:lnSpc>
              <a:spcBef>
                <a:spcPct val="0"/>
              </a:spcBef>
              <a:spcAft>
                <a:spcPct val="0"/>
              </a:spcAft>
              <a:buClrTx/>
              <a:buSzTx/>
              <a:buFontTx/>
              <a:buNone/>
              <a:defRPr/>
            </a:pPr>
            <a:r>
              <a:rPr lang="zh-CN" altLang="en-US" sz="1500" b="1" noProof="0">
                <a:ln>
                  <a:noFill/>
                </a:ln>
                <a:effectLst/>
                <a:uLnTx/>
                <a:uFillTx/>
                <a:latin typeface="微软雅黑" panose="020B0503020204020204" charset="-122"/>
                <a:ea typeface="微软雅黑" panose="020B0503020204020204" charset="-122"/>
                <a:cs typeface="+mn-ea"/>
                <a:sym typeface="+mn-lt"/>
              </a:rPr>
              <a:t>植物</a:t>
            </a:r>
            <a:r>
              <a:rPr lang="zh-CN" altLang="en-US" sz="1500" b="1" noProof="0">
                <a:ln>
                  <a:noFill/>
                </a:ln>
                <a:solidFill>
                  <a:prstClr val="white"/>
                </a:solidFill>
                <a:effectLst/>
                <a:uLnTx/>
                <a:uFillTx/>
                <a:latin typeface="微软雅黑" panose="020B0503020204020204" charset="-122"/>
                <a:ea typeface="微软雅黑" panose="020B0503020204020204" charset="-122"/>
                <a:cs typeface="+mn-ea"/>
                <a:sym typeface="+mn-lt"/>
              </a:rPr>
              <a:t>培育</a:t>
            </a:r>
            <a:endParaRPr kumimoji="0" lang="zh-CN" altLang="en-US" sz="15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5" name="PA_文本框 14"/>
          <p:cNvSpPr txBox="1"/>
          <p:nvPr>
            <p:custDataLst>
              <p:tags r:id="rId6"/>
            </p:custDataLst>
          </p:nvPr>
        </p:nvSpPr>
        <p:spPr>
          <a:xfrm>
            <a:off x="3199765" y="1923415"/>
            <a:ext cx="1163955" cy="783590"/>
          </a:xfrm>
          <a:prstGeom prst="rect">
            <a:avLst/>
          </a:prstGeom>
          <a:noFill/>
        </p:spPr>
        <p:txBody>
          <a:bodyPr wrap="square" rtlCol="0">
            <a:spAutoFit/>
          </a:body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15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rPr>
              <a:t>智能农业发展趋势</a:t>
            </a:r>
          </a:p>
        </p:txBody>
      </p:sp>
      <p:sp>
        <p:nvSpPr>
          <p:cNvPr id="16" name="PA_文本框 15"/>
          <p:cNvSpPr txBox="1"/>
          <p:nvPr>
            <p:custDataLst>
              <p:tags r:id="rId7"/>
            </p:custDataLst>
          </p:nvPr>
        </p:nvSpPr>
        <p:spPr>
          <a:xfrm>
            <a:off x="4843145" y="1923415"/>
            <a:ext cx="1057910" cy="783590"/>
          </a:xfrm>
          <a:prstGeom prst="rect">
            <a:avLst/>
          </a:prstGeom>
          <a:noFill/>
        </p:spPr>
        <p:txBody>
          <a:bodyPr wrap="square" rtlCol="0">
            <a:spAutoFit/>
          </a:body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15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rPr>
              <a:t>数据驱动农业发展</a:t>
            </a:r>
          </a:p>
        </p:txBody>
      </p:sp>
      <p:sp>
        <p:nvSpPr>
          <p:cNvPr id="17" name="PA_文本框 16"/>
          <p:cNvSpPr txBox="1"/>
          <p:nvPr>
            <p:custDataLst>
              <p:tags r:id="rId8"/>
            </p:custDataLst>
          </p:nvPr>
        </p:nvSpPr>
        <p:spPr>
          <a:xfrm>
            <a:off x="6450330" y="1923415"/>
            <a:ext cx="1094105" cy="783590"/>
          </a:xfrm>
          <a:prstGeom prst="rect">
            <a:avLst/>
          </a:prstGeom>
          <a:noFill/>
        </p:spPr>
        <p:txBody>
          <a:bodyPr wrap="square" rtlCol="0">
            <a:spAutoFit/>
          </a:body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15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rPr>
              <a:t>国家政策支持</a:t>
            </a:r>
          </a:p>
        </p:txBody>
      </p:sp>
      <p:sp>
        <p:nvSpPr>
          <p:cNvPr id="18" name="PA_椭圆 17"/>
          <p:cNvSpPr/>
          <p:nvPr>
            <p:custDataLst>
              <p:tags r:id="rId9"/>
            </p:custDataLst>
          </p:nvPr>
        </p:nvSpPr>
        <p:spPr>
          <a:xfrm>
            <a:off x="4575050" y="2928956"/>
            <a:ext cx="500908" cy="500908"/>
          </a:xfrm>
          <a:prstGeom prst="ellipse">
            <a:avLst/>
          </a:prstGeom>
          <a:solidFill>
            <a:srgbClr val="7CB554"/>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9" name="PA_椭圆 18"/>
          <p:cNvSpPr/>
          <p:nvPr>
            <p:custDataLst>
              <p:tags r:id="rId10"/>
            </p:custDataLst>
          </p:nvPr>
        </p:nvSpPr>
        <p:spPr>
          <a:xfrm>
            <a:off x="5717380" y="3153267"/>
            <a:ext cx="274777" cy="274777"/>
          </a:xfrm>
          <a:prstGeom prst="ellipse">
            <a:avLst/>
          </a:prstGeom>
          <a:solidFill>
            <a:srgbClr val="7CB55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20" name="PA_椭圆 19"/>
          <p:cNvSpPr/>
          <p:nvPr>
            <p:custDataLst>
              <p:tags r:id="rId11"/>
            </p:custDataLst>
          </p:nvPr>
        </p:nvSpPr>
        <p:spPr>
          <a:xfrm>
            <a:off x="2552263" y="3153626"/>
            <a:ext cx="274777" cy="274777"/>
          </a:xfrm>
          <a:prstGeom prst="ellipse">
            <a:avLst/>
          </a:prstGeom>
          <a:solidFill>
            <a:srgbClr val="7CB55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21" name="PA_椭圆 20"/>
          <p:cNvSpPr/>
          <p:nvPr>
            <p:custDataLst>
              <p:tags r:id="rId12"/>
            </p:custDataLst>
          </p:nvPr>
        </p:nvSpPr>
        <p:spPr>
          <a:xfrm>
            <a:off x="2255929" y="3271965"/>
            <a:ext cx="137389" cy="137389"/>
          </a:xfrm>
          <a:prstGeom prst="ellipse">
            <a:avLst/>
          </a:prstGeom>
          <a:solidFill>
            <a:srgbClr val="7CB55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22" name="PA_椭圆 21"/>
          <p:cNvSpPr/>
          <p:nvPr>
            <p:custDataLst>
              <p:tags r:id="rId13"/>
            </p:custDataLst>
          </p:nvPr>
        </p:nvSpPr>
        <p:spPr>
          <a:xfrm>
            <a:off x="6175518" y="3158286"/>
            <a:ext cx="274777" cy="274777"/>
          </a:xfrm>
          <a:prstGeom prst="ellipse">
            <a:avLst/>
          </a:prstGeom>
          <a:solidFill>
            <a:srgbClr val="7CB55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23" name="PA_椭圆 22"/>
          <p:cNvSpPr/>
          <p:nvPr>
            <p:custDataLst>
              <p:tags r:id="rId14"/>
            </p:custDataLst>
          </p:nvPr>
        </p:nvSpPr>
        <p:spPr>
          <a:xfrm>
            <a:off x="3062244" y="3150781"/>
            <a:ext cx="137389" cy="137389"/>
          </a:xfrm>
          <a:prstGeom prst="ellipse">
            <a:avLst/>
          </a:prstGeom>
          <a:solidFill>
            <a:srgbClr val="7CB55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24" name="PA_椭圆 23"/>
          <p:cNvSpPr/>
          <p:nvPr>
            <p:custDataLst>
              <p:tags r:id="rId15"/>
            </p:custDataLst>
          </p:nvPr>
        </p:nvSpPr>
        <p:spPr>
          <a:xfrm>
            <a:off x="6553278" y="3282188"/>
            <a:ext cx="137389" cy="137389"/>
          </a:xfrm>
          <a:prstGeom prst="ellipse">
            <a:avLst/>
          </a:prstGeom>
          <a:solidFill>
            <a:srgbClr val="7CB55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25" name="PA_椭圆 24"/>
          <p:cNvSpPr/>
          <p:nvPr>
            <p:custDataLst>
              <p:tags r:id="rId16"/>
            </p:custDataLst>
          </p:nvPr>
        </p:nvSpPr>
        <p:spPr>
          <a:xfrm>
            <a:off x="3850333" y="3185392"/>
            <a:ext cx="250454" cy="250454"/>
          </a:xfrm>
          <a:prstGeom prst="ellipse">
            <a:avLst/>
          </a:prstGeom>
          <a:solidFill>
            <a:srgbClr val="7CB554"/>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26" name="PA_椭圆 25"/>
          <p:cNvSpPr/>
          <p:nvPr>
            <p:custDataLst>
              <p:tags r:id="rId17"/>
            </p:custDataLst>
          </p:nvPr>
        </p:nvSpPr>
        <p:spPr>
          <a:xfrm>
            <a:off x="6726981" y="3151985"/>
            <a:ext cx="274777" cy="274777"/>
          </a:xfrm>
          <a:prstGeom prst="ellipse">
            <a:avLst/>
          </a:prstGeom>
          <a:solidFill>
            <a:srgbClr val="7CB55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27" name="PA_椭圆 26"/>
          <p:cNvSpPr/>
          <p:nvPr>
            <p:custDataLst>
              <p:tags r:id="rId18"/>
            </p:custDataLst>
          </p:nvPr>
        </p:nvSpPr>
        <p:spPr>
          <a:xfrm>
            <a:off x="4151556" y="3160040"/>
            <a:ext cx="274777" cy="274777"/>
          </a:xfrm>
          <a:prstGeom prst="ellipse">
            <a:avLst/>
          </a:prstGeom>
          <a:solidFill>
            <a:srgbClr val="7CB55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28" name="PA_椭圆 27"/>
          <p:cNvSpPr/>
          <p:nvPr>
            <p:custDataLst>
              <p:tags r:id="rId19"/>
            </p:custDataLst>
          </p:nvPr>
        </p:nvSpPr>
        <p:spPr>
          <a:xfrm>
            <a:off x="7359742" y="3209176"/>
            <a:ext cx="137389" cy="137389"/>
          </a:xfrm>
          <a:prstGeom prst="ellipse">
            <a:avLst/>
          </a:prstGeom>
          <a:solidFill>
            <a:srgbClr val="7CB55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29" name="PA_椭圆 28"/>
          <p:cNvSpPr/>
          <p:nvPr>
            <p:custDataLst>
              <p:tags r:id="rId20"/>
            </p:custDataLst>
          </p:nvPr>
        </p:nvSpPr>
        <p:spPr>
          <a:xfrm>
            <a:off x="5900741" y="2969482"/>
            <a:ext cx="274777" cy="274777"/>
          </a:xfrm>
          <a:prstGeom prst="ellipse">
            <a:avLst/>
          </a:prstGeom>
          <a:solidFill>
            <a:srgbClr val="7CB55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30" name="PA_椭圆 29"/>
          <p:cNvSpPr/>
          <p:nvPr>
            <p:custDataLst>
              <p:tags r:id="rId21"/>
            </p:custDataLst>
          </p:nvPr>
        </p:nvSpPr>
        <p:spPr>
          <a:xfrm>
            <a:off x="2070359" y="3282472"/>
            <a:ext cx="137389" cy="137389"/>
          </a:xfrm>
          <a:prstGeom prst="ellipse">
            <a:avLst/>
          </a:prstGeom>
          <a:solidFill>
            <a:srgbClr val="7CB55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31" name="PA_椭圆 30"/>
          <p:cNvSpPr/>
          <p:nvPr>
            <p:custDataLst>
              <p:tags r:id="rId22"/>
            </p:custDataLst>
          </p:nvPr>
        </p:nvSpPr>
        <p:spPr>
          <a:xfrm>
            <a:off x="4506355" y="3005579"/>
            <a:ext cx="137389" cy="137389"/>
          </a:xfrm>
          <a:prstGeom prst="ellipse">
            <a:avLst/>
          </a:prstGeom>
          <a:solidFill>
            <a:srgbClr val="7CB55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32" name="PA_椭圆 31"/>
          <p:cNvSpPr/>
          <p:nvPr>
            <p:custDataLst>
              <p:tags r:id="rId23"/>
            </p:custDataLst>
          </p:nvPr>
        </p:nvSpPr>
        <p:spPr>
          <a:xfrm>
            <a:off x="3206031" y="3097426"/>
            <a:ext cx="322151" cy="322151"/>
          </a:xfrm>
          <a:prstGeom prst="ellipse">
            <a:avLst/>
          </a:prstGeom>
          <a:solidFill>
            <a:srgbClr val="7CB554"/>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33" name="PA_椭圆 32"/>
          <p:cNvSpPr/>
          <p:nvPr>
            <p:custDataLst>
              <p:tags r:id="rId24"/>
            </p:custDataLst>
          </p:nvPr>
        </p:nvSpPr>
        <p:spPr>
          <a:xfrm>
            <a:off x="5075958" y="3150163"/>
            <a:ext cx="274777" cy="274777"/>
          </a:xfrm>
          <a:prstGeom prst="ellipse">
            <a:avLst/>
          </a:prstGeom>
          <a:solidFill>
            <a:srgbClr val="7CB55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34" name="PA_椭圆 33"/>
          <p:cNvSpPr/>
          <p:nvPr>
            <p:custDataLst>
              <p:tags r:id="rId25"/>
            </p:custDataLst>
          </p:nvPr>
        </p:nvSpPr>
        <p:spPr>
          <a:xfrm>
            <a:off x="1206867" y="3153496"/>
            <a:ext cx="274777" cy="274777"/>
          </a:xfrm>
          <a:prstGeom prst="ellipse">
            <a:avLst/>
          </a:prstGeom>
          <a:solidFill>
            <a:srgbClr val="7CB55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35" name="PA_椭圆 34"/>
          <p:cNvSpPr/>
          <p:nvPr>
            <p:custDataLst>
              <p:tags r:id="rId26"/>
            </p:custDataLst>
          </p:nvPr>
        </p:nvSpPr>
        <p:spPr>
          <a:xfrm>
            <a:off x="921657" y="3284728"/>
            <a:ext cx="137389" cy="137389"/>
          </a:xfrm>
          <a:prstGeom prst="ellipse">
            <a:avLst/>
          </a:prstGeom>
          <a:solidFill>
            <a:srgbClr val="7CB55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36" name="PA_椭圆 35"/>
          <p:cNvSpPr/>
          <p:nvPr>
            <p:custDataLst>
              <p:tags r:id="rId27"/>
            </p:custDataLst>
          </p:nvPr>
        </p:nvSpPr>
        <p:spPr>
          <a:xfrm>
            <a:off x="2772349" y="2970225"/>
            <a:ext cx="274777" cy="274777"/>
          </a:xfrm>
          <a:prstGeom prst="ellipse">
            <a:avLst/>
          </a:prstGeom>
          <a:solidFill>
            <a:srgbClr val="7CB55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37" name="PA_椭圆 36"/>
          <p:cNvSpPr/>
          <p:nvPr>
            <p:custDataLst>
              <p:tags r:id="rId28"/>
            </p:custDataLst>
          </p:nvPr>
        </p:nvSpPr>
        <p:spPr>
          <a:xfrm>
            <a:off x="1690644" y="3206559"/>
            <a:ext cx="137389" cy="137389"/>
          </a:xfrm>
          <a:prstGeom prst="ellipse">
            <a:avLst/>
          </a:prstGeom>
          <a:solidFill>
            <a:srgbClr val="7CB55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38" name="PA_椭圆 37"/>
          <p:cNvSpPr/>
          <p:nvPr>
            <p:custDataLst>
              <p:tags r:id="rId29"/>
            </p:custDataLst>
          </p:nvPr>
        </p:nvSpPr>
        <p:spPr>
          <a:xfrm>
            <a:off x="6193490" y="3012774"/>
            <a:ext cx="137389" cy="137389"/>
          </a:xfrm>
          <a:prstGeom prst="ellipse">
            <a:avLst/>
          </a:prstGeom>
          <a:solidFill>
            <a:srgbClr val="7CB55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39" name="PA_椭圆 38"/>
          <p:cNvSpPr/>
          <p:nvPr>
            <p:custDataLst>
              <p:tags r:id="rId30"/>
            </p:custDataLst>
          </p:nvPr>
        </p:nvSpPr>
        <p:spPr>
          <a:xfrm>
            <a:off x="7730460" y="3144202"/>
            <a:ext cx="274777" cy="274777"/>
          </a:xfrm>
          <a:prstGeom prst="ellipse">
            <a:avLst/>
          </a:prstGeom>
          <a:solidFill>
            <a:srgbClr val="7CB55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0" name="PA_文本框 39"/>
          <p:cNvSpPr txBox="1"/>
          <p:nvPr>
            <p:custDataLst>
              <p:tags r:id="rId31"/>
            </p:custDataLst>
          </p:nvPr>
        </p:nvSpPr>
        <p:spPr>
          <a:xfrm>
            <a:off x="1481455" y="4010660"/>
            <a:ext cx="6015355" cy="658495"/>
          </a:xfrm>
          <a:prstGeom prst="rect">
            <a:avLst/>
          </a:prstGeom>
          <a:noFill/>
        </p:spPr>
        <p:txBody>
          <a:bodyPr wrap="square" lIns="0" tIns="0" rIns="0" bIns="0" rtlCol="0">
            <a:noAutofit/>
          </a:bodyPr>
          <a:lstStyle/>
          <a:p>
            <a:pPr marL="0" marR="0" lvl="0" indent="0" algn="just" defTabSz="914400" rtl="0" eaLnBrk="1" fontAlgn="base" latinLnBrk="0" hangingPunct="1">
              <a:lnSpc>
                <a:spcPct val="150000"/>
              </a:lnSpc>
              <a:spcBef>
                <a:spcPct val="0"/>
              </a:spcBef>
              <a:spcAft>
                <a:spcPct val="0"/>
              </a:spcAft>
              <a:buClrTx/>
              <a:buSzTx/>
              <a:buFontTx/>
              <a:buNone/>
              <a:defRPr/>
            </a:pPr>
            <a:r>
              <a:rPr kumimoji="0" lang="en-US" sz="1000" b="0" i="0" u="none" strike="noStrike" kern="1200" cap="none" spc="0" normalizeH="0" baseline="0" noProof="0">
                <a:ln>
                  <a:noFill/>
                </a:ln>
                <a:solidFill>
                  <a:schemeClr val="bg1">
                    <a:lumMod val="65000"/>
                    <a:lumOff val="35000"/>
                  </a:schemeClr>
                </a:solidFill>
                <a:effectLst/>
                <a:uLnTx/>
                <a:uFillTx/>
                <a:latin typeface="微软雅黑" panose="020B0503020204020204" charset="-122"/>
                <a:ea typeface="微软雅黑" panose="020B0503020204020204" charset="-122"/>
                <a:cs typeface="+mn-ea"/>
                <a:sym typeface="+mn-lt"/>
              </a:rPr>
              <a:t>  </a:t>
            </a:r>
            <a:r>
              <a:rPr kumimoji="0" lang="en-US" sz="1200" b="0" i="0" u="none" strike="noStrike" kern="1200" cap="none" spc="0" normalizeH="0" baseline="0" noProof="0">
                <a:ln>
                  <a:noFill/>
                </a:ln>
                <a:solidFill>
                  <a:schemeClr val="bg1">
                    <a:lumMod val="65000"/>
                    <a:lumOff val="35000"/>
                  </a:schemeClr>
                </a:solidFill>
                <a:effectLst/>
                <a:uLnTx/>
                <a:uFillTx/>
                <a:latin typeface="微软雅黑" panose="020B0503020204020204" charset="-122"/>
                <a:ea typeface="微软雅黑" panose="020B0503020204020204" charset="-122"/>
                <a:cs typeface="+mn-ea"/>
                <a:sym typeface="+mn-lt"/>
              </a:rPr>
              <a:t>   </a:t>
            </a:r>
            <a:r>
              <a:rPr sz="1200" noProof="0">
                <a:ln>
                  <a:noFill/>
                </a:ln>
                <a:solidFill>
                  <a:schemeClr val="bg1">
                    <a:lumMod val="65000"/>
                    <a:lumOff val="35000"/>
                  </a:schemeClr>
                </a:solidFill>
                <a:effectLst/>
                <a:uLnTx/>
                <a:uFillTx/>
                <a:latin typeface="微软雅黑" panose="020B0503020204020204" charset="-122"/>
                <a:ea typeface="微软雅黑" panose="020B0503020204020204" charset="-122"/>
                <a:cs typeface="+mn-ea"/>
                <a:sym typeface="+mn-lt"/>
              </a:rPr>
              <a:t>随着</a:t>
            </a:r>
            <a:r>
              <a:rPr lang="zh-CN" sz="1200" noProof="0">
                <a:ln>
                  <a:noFill/>
                </a:ln>
                <a:solidFill>
                  <a:schemeClr val="bg1">
                    <a:lumMod val="65000"/>
                    <a:lumOff val="35000"/>
                  </a:schemeClr>
                </a:solidFill>
                <a:effectLst/>
                <a:uLnTx/>
                <a:uFillTx/>
                <a:latin typeface="微软雅黑" panose="020B0503020204020204" charset="-122"/>
                <a:ea typeface="微软雅黑" panose="020B0503020204020204" charset="-122"/>
                <a:cs typeface="+mn-ea"/>
                <a:sym typeface="+mn-lt"/>
              </a:rPr>
              <a:t>科技兴农</a:t>
            </a:r>
            <a:r>
              <a:rPr sz="1200" noProof="0">
                <a:ln>
                  <a:noFill/>
                </a:ln>
                <a:solidFill>
                  <a:schemeClr val="bg1">
                    <a:lumMod val="65000"/>
                    <a:lumOff val="35000"/>
                  </a:schemeClr>
                </a:solidFill>
                <a:effectLst/>
                <a:uLnTx/>
                <a:uFillTx/>
                <a:latin typeface="微软雅黑" panose="020B0503020204020204" charset="-122"/>
                <a:ea typeface="微软雅黑" panose="020B0503020204020204" charset="-122"/>
                <a:cs typeface="+mn-ea"/>
                <a:sym typeface="+mn-lt"/>
              </a:rPr>
              <a:t>的推</a:t>
            </a:r>
            <a:r>
              <a:rPr lang="zh-CN" sz="1200" noProof="0">
                <a:ln>
                  <a:noFill/>
                </a:ln>
                <a:solidFill>
                  <a:schemeClr val="bg1">
                    <a:lumMod val="65000"/>
                    <a:lumOff val="35000"/>
                  </a:schemeClr>
                </a:solidFill>
                <a:effectLst/>
                <a:uLnTx/>
                <a:uFillTx/>
                <a:latin typeface="微软雅黑" panose="020B0503020204020204" charset="-122"/>
                <a:ea typeface="微软雅黑" panose="020B0503020204020204" charset="-122"/>
                <a:cs typeface="+mn-ea"/>
                <a:sym typeface="+mn-lt"/>
              </a:rPr>
              <a:t>广</a:t>
            </a:r>
            <a:r>
              <a:rPr sz="1200" noProof="0">
                <a:ln>
                  <a:noFill/>
                </a:ln>
                <a:solidFill>
                  <a:schemeClr val="bg1">
                    <a:lumMod val="65000"/>
                    <a:lumOff val="35000"/>
                  </a:schemeClr>
                </a:solidFill>
                <a:effectLst/>
                <a:uLnTx/>
                <a:uFillTx/>
                <a:latin typeface="微软雅黑" panose="020B0503020204020204" charset="-122"/>
                <a:ea typeface="微软雅黑" panose="020B0503020204020204" charset="-122"/>
                <a:cs typeface="+mn-ea"/>
                <a:sym typeface="+mn-lt"/>
              </a:rPr>
              <a:t>，AIoT-NLP智能育种实验箱可以帮助</a:t>
            </a:r>
            <a:r>
              <a:rPr lang="zh-CN" sz="1200" noProof="0">
                <a:ln>
                  <a:noFill/>
                </a:ln>
                <a:solidFill>
                  <a:schemeClr val="bg1">
                    <a:lumMod val="65000"/>
                    <a:lumOff val="35000"/>
                  </a:schemeClr>
                </a:solidFill>
                <a:effectLst/>
                <a:uLnTx/>
                <a:uFillTx/>
                <a:latin typeface="微软雅黑" panose="020B0503020204020204" charset="-122"/>
                <a:ea typeface="微软雅黑" panose="020B0503020204020204" charset="-122"/>
                <a:cs typeface="+mn-ea"/>
                <a:sym typeface="+mn-lt"/>
              </a:rPr>
              <a:t>科研实验者</a:t>
            </a:r>
            <a:r>
              <a:rPr sz="1200" noProof="0">
                <a:ln>
                  <a:noFill/>
                </a:ln>
                <a:solidFill>
                  <a:schemeClr val="bg1">
                    <a:lumMod val="65000"/>
                    <a:lumOff val="35000"/>
                  </a:schemeClr>
                </a:solidFill>
                <a:effectLst/>
                <a:uLnTx/>
                <a:uFillTx/>
                <a:latin typeface="微软雅黑" panose="020B0503020204020204" charset="-122"/>
                <a:ea typeface="微软雅黑" panose="020B0503020204020204" charset="-122"/>
                <a:cs typeface="+mn-ea"/>
                <a:sym typeface="+mn-lt"/>
              </a:rPr>
              <a:t>提高育种</a:t>
            </a:r>
            <a:r>
              <a:rPr lang="zh-CN" sz="1200" noProof="0">
                <a:ln>
                  <a:noFill/>
                </a:ln>
                <a:solidFill>
                  <a:schemeClr val="bg1">
                    <a:lumMod val="65000"/>
                    <a:lumOff val="35000"/>
                  </a:schemeClr>
                </a:solidFill>
                <a:effectLst/>
                <a:uLnTx/>
                <a:uFillTx/>
                <a:latin typeface="微软雅黑" panose="020B0503020204020204" charset="-122"/>
                <a:ea typeface="微软雅黑" panose="020B0503020204020204" charset="-122"/>
                <a:cs typeface="+mn-ea"/>
                <a:sym typeface="+mn-lt"/>
              </a:rPr>
              <a:t>成活率及</a:t>
            </a:r>
            <a:r>
              <a:rPr sz="1200" noProof="0">
                <a:ln>
                  <a:noFill/>
                </a:ln>
                <a:solidFill>
                  <a:schemeClr val="bg1">
                    <a:lumMod val="65000"/>
                    <a:lumOff val="35000"/>
                  </a:schemeClr>
                </a:solidFill>
                <a:effectLst/>
                <a:uLnTx/>
                <a:uFillTx/>
                <a:latin typeface="微软雅黑" panose="020B0503020204020204" charset="-122"/>
                <a:ea typeface="微软雅黑" panose="020B0503020204020204" charset="-122"/>
                <a:cs typeface="+mn-ea"/>
                <a:sym typeface="+mn-lt"/>
              </a:rPr>
              <a:t>品质</a:t>
            </a:r>
            <a:r>
              <a:rPr lang="zh-CN" sz="1200" noProof="0">
                <a:ln>
                  <a:noFill/>
                </a:ln>
                <a:solidFill>
                  <a:schemeClr val="bg1">
                    <a:lumMod val="65000"/>
                    <a:lumOff val="35000"/>
                  </a:schemeClr>
                </a:solidFill>
                <a:effectLst/>
                <a:uLnTx/>
                <a:uFillTx/>
                <a:latin typeface="微软雅黑" panose="020B0503020204020204" charset="-122"/>
                <a:ea typeface="微软雅黑" panose="020B0503020204020204" charset="-122"/>
                <a:cs typeface="+mn-ea"/>
                <a:sym typeface="+mn-lt"/>
              </a:rPr>
              <a:t>。希望</a:t>
            </a:r>
            <a:r>
              <a:rPr lang="zh-CN" altLang="en-US" sz="1200" noProof="0">
                <a:ln>
                  <a:noFill/>
                </a:ln>
                <a:solidFill>
                  <a:schemeClr val="bg1">
                    <a:lumMod val="65000"/>
                    <a:lumOff val="35000"/>
                  </a:schemeClr>
                </a:solidFill>
                <a:effectLst/>
                <a:uLnTx/>
                <a:uFillTx/>
                <a:latin typeface="微软雅黑" panose="020B0503020204020204" charset="-122"/>
                <a:ea typeface="微软雅黑" panose="020B0503020204020204" charset="-122"/>
                <a:cs typeface="+mn-ea"/>
                <a:sym typeface="+mn-lt"/>
              </a:rPr>
              <a:t>为植物培育领域带来新的突破和进步</a:t>
            </a:r>
            <a:r>
              <a:rPr lang="zh-CN" sz="1200" noProof="0">
                <a:ln>
                  <a:noFill/>
                </a:ln>
                <a:solidFill>
                  <a:schemeClr val="bg1">
                    <a:lumMod val="65000"/>
                    <a:lumOff val="35000"/>
                  </a:schemeClr>
                </a:solidFill>
                <a:effectLst/>
                <a:uLnTx/>
                <a:uFillTx/>
                <a:latin typeface="微软雅黑" panose="020B0503020204020204" charset="-122"/>
                <a:ea typeface="微软雅黑" panose="020B0503020204020204" charset="-122"/>
                <a:cs typeface="+mn-ea"/>
                <a:sym typeface="+mn-lt"/>
              </a:rPr>
              <a:t>，</a:t>
            </a:r>
            <a:r>
              <a:rPr sz="1200" b="1" noProof="0">
                <a:ln>
                  <a:noFill/>
                </a:ln>
                <a:solidFill>
                  <a:schemeClr val="bg1">
                    <a:lumMod val="65000"/>
                    <a:lumOff val="35000"/>
                  </a:schemeClr>
                </a:solidFill>
                <a:effectLst/>
                <a:uLnTx/>
                <a:uFillTx/>
                <a:latin typeface="微软雅黑" panose="020B0503020204020204" charset="-122"/>
                <a:ea typeface="微软雅黑" panose="020B0503020204020204" charset="-122"/>
                <a:cs typeface="+mn-ea"/>
                <a:sym typeface="+mn-lt"/>
              </a:rPr>
              <a:t>为农业</a:t>
            </a:r>
            <a:r>
              <a:rPr lang="zh-CN" sz="1200" b="1" noProof="0">
                <a:ln>
                  <a:noFill/>
                </a:ln>
                <a:solidFill>
                  <a:schemeClr val="bg1">
                    <a:lumMod val="65000"/>
                    <a:lumOff val="35000"/>
                  </a:schemeClr>
                </a:solidFill>
                <a:effectLst/>
                <a:uLnTx/>
                <a:uFillTx/>
                <a:latin typeface="微软雅黑" panose="020B0503020204020204" charset="-122"/>
                <a:ea typeface="微软雅黑" panose="020B0503020204020204" charset="-122"/>
                <a:cs typeface="+mn-ea"/>
                <a:sym typeface="+mn-lt"/>
              </a:rPr>
              <a:t>研究</a:t>
            </a:r>
            <a:r>
              <a:rPr sz="1200" b="1" noProof="0">
                <a:ln>
                  <a:noFill/>
                </a:ln>
                <a:solidFill>
                  <a:schemeClr val="bg1">
                    <a:lumMod val="65000"/>
                    <a:lumOff val="35000"/>
                  </a:schemeClr>
                </a:solidFill>
                <a:effectLst/>
                <a:uLnTx/>
                <a:uFillTx/>
                <a:latin typeface="微软雅黑" panose="020B0503020204020204" charset="-122"/>
                <a:ea typeface="微软雅黑" panose="020B0503020204020204" charset="-122"/>
                <a:cs typeface="+mn-ea"/>
                <a:sym typeface="+mn-lt"/>
              </a:rPr>
              <a:t>贡献力量</a:t>
            </a:r>
            <a:r>
              <a:rPr sz="1200" noProof="0">
                <a:ln>
                  <a:noFill/>
                </a:ln>
                <a:solidFill>
                  <a:schemeClr val="bg1">
                    <a:lumMod val="65000"/>
                    <a:lumOff val="35000"/>
                  </a:schemeClr>
                </a:solidFill>
                <a:effectLst/>
                <a:uLnTx/>
                <a:uFillTx/>
                <a:latin typeface="微软雅黑" panose="020B0503020204020204" charset="-122"/>
                <a:ea typeface="微软雅黑" panose="020B0503020204020204" charset="-122"/>
                <a:cs typeface="+mn-ea"/>
                <a:sym typeface="+mn-lt"/>
              </a:rPr>
              <a:t>。</a:t>
            </a:r>
            <a:endParaRPr kumimoji="0" lang="zh-CN" sz="1200" b="0" i="0" u="none" strike="noStrike" kern="1200" cap="none" spc="0" normalizeH="0" baseline="0" noProof="0">
              <a:ln>
                <a:noFill/>
              </a:ln>
              <a:solidFill>
                <a:schemeClr val="bg1">
                  <a:lumMod val="65000"/>
                  <a:lumOff val="35000"/>
                </a:schemeClr>
              </a:solidFill>
              <a:effectLst/>
              <a:uLnTx/>
              <a:uFillTx/>
              <a:latin typeface="微软雅黑" panose="020B0503020204020204" charset="-122"/>
              <a:ea typeface="微软雅黑" panose="020B0503020204020204" charset="-122"/>
              <a:cs typeface="+mn-ea"/>
              <a:sym typeface="+mn-lt"/>
            </a:endParaRPr>
          </a:p>
        </p:txBody>
      </p:sp>
      <p:sp>
        <p:nvSpPr>
          <p:cNvPr id="41" name="PA_任意多边形 5"/>
          <p:cNvSpPr/>
          <p:nvPr>
            <p:custDataLst>
              <p:tags r:id="rId32"/>
            </p:custDataLst>
          </p:nvPr>
        </p:nvSpPr>
        <p:spPr>
          <a:xfrm>
            <a:off x="1203311" y="3981409"/>
            <a:ext cx="177720" cy="729369"/>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rgbClr val="7CB554"/>
          </a:solidFill>
          <a:ln>
            <a:noFill/>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2" name="PA_任意多边形 5"/>
          <p:cNvSpPr/>
          <p:nvPr>
            <p:custDataLst>
              <p:tags r:id="rId33"/>
            </p:custDataLst>
          </p:nvPr>
        </p:nvSpPr>
        <p:spPr>
          <a:xfrm flipH="1">
            <a:off x="7587835" y="3939902"/>
            <a:ext cx="177720" cy="729369"/>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rgbClr val="7CB554"/>
          </a:solidFill>
          <a:ln>
            <a:noFill/>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nvGrpSpPr>
          <p:cNvPr id="118" name="PA_组合 16"/>
          <p:cNvGrpSpPr/>
          <p:nvPr>
            <p:custDataLst>
              <p:tags r:id="rId34"/>
            </p:custDataLst>
          </p:nvPr>
        </p:nvGrpSpPr>
        <p:grpSpPr>
          <a:xfrm>
            <a:off x="197039" y="639524"/>
            <a:ext cx="2796540" cy="547947"/>
            <a:chOff x="4631244" y="1185431"/>
            <a:chExt cx="2796540" cy="547947"/>
          </a:xfrm>
        </p:grpSpPr>
        <p:grpSp>
          <p:nvGrpSpPr>
            <p:cNvPr id="119" name="组合 118"/>
            <p:cNvGrpSpPr/>
            <p:nvPr/>
          </p:nvGrpSpPr>
          <p:grpSpPr>
            <a:xfrm>
              <a:off x="4631244" y="1185431"/>
              <a:ext cx="500458" cy="492875"/>
              <a:chOff x="6242320" y="1105992"/>
              <a:chExt cx="667277" cy="657169"/>
            </a:xfrm>
          </p:grpSpPr>
          <p:sp>
            <p:nvSpPr>
              <p:cNvPr id="124" name="PA_文本框 6"/>
              <p:cNvSpPr txBox="1"/>
              <p:nvPr>
                <p:custDataLst>
                  <p:tags r:id="rId38"/>
                </p:custDataLst>
              </p:nvPr>
            </p:nvSpPr>
            <p:spPr>
              <a:xfrm>
                <a:off x="6327224" y="1105992"/>
                <a:ext cx="582373" cy="491915"/>
              </a:xfrm>
              <a:prstGeom prst="rect">
                <a:avLst/>
              </a:prstGeom>
              <a:noFill/>
            </p:spPr>
            <p:txBody>
              <a:bodyPr vert="horz" wrap="square" lIns="0" tIns="0" rIns="0" bIns="0" rtlCol="0" anchor="ctr">
                <a:spAutoFit/>
              </a:bodyPr>
              <a:lstStyle/>
              <a:p>
                <a:pPr marL="0" marR="0" lvl="0" indent="0" defTabSz="914400" eaLnBrk="1" fontAlgn="auto" latinLnBrk="0" hangingPunct="1">
                  <a:lnSpc>
                    <a:spcPct val="100000"/>
                  </a:lnSpc>
                  <a:spcBef>
                    <a:spcPct val="0"/>
                  </a:spcBef>
                  <a:spcAft>
                    <a:spcPct val="0"/>
                  </a:spcAft>
                  <a:buClrTx/>
                  <a:buSzTx/>
                  <a:buFontTx/>
                  <a:buNone/>
                  <a:defRPr/>
                </a:pPr>
                <a:r>
                  <a:rPr kumimoji="0" lang="en-US" altLang="zh-CN" sz="2400" b="0" i="0" u="none" strike="noStrike" kern="0" cap="none" spc="0" normalizeH="0" baseline="0" noProof="0">
                    <a:ln>
                      <a:noFill/>
                    </a:ln>
                    <a:solidFill>
                      <a:srgbClr val="7CB554"/>
                    </a:solidFill>
                    <a:effectLst/>
                    <a:uLnTx/>
                    <a:uFillTx/>
                    <a:cs typeface="+mn-ea"/>
                    <a:sym typeface="+mn-lt"/>
                  </a:rPr>
                  <a:t>05</a:t>
                </a:r>
                <a:endParaRPr kumimoji="0" lang="zh-CN" altLang="en-US" sz="2400" b="0" i="0" u="none" strike="noStrike" kern="0" cap="none" spc="0" normalizeH="0" baseline="0" noProof="0">
                  <a:ln>
                    <a:noFill/>
                  </a:ln>
                  <a:solidFill>
                    <a:srgbClr val="7CB554"/>
                  </a:solidFill>
                  <a:effectLst/>
                  <a:uLnTx/>
                  <a:uFillTx/>
                  <a:cs typeface="+mn-ea"/>
                  <a:sym typeface="+mn-lt"/>
                </a:endParaRPr>
              </a:p>
            </p:txBody>
          </p:sp>
          <p:sp>
            <p:nvSpPr>
              <p:cNvPr id="125" name="PA_文本框 22"/>
              <p:cNvSpPr txBox="1"/>
              <p:nvPr>
                <p:custDataLst>
                  <p:tags r:id="rId39"/>
                </p:custDataLst>
              </p:nvPr>
            </p:nvSpPr>
            <p:spPr>
              <a:xfrm>
                <a:off x="6242320" y="1516939"/>
                <a:ext cx="667277" cy="246222"/>
              </a:xfrm>
              <a:prstGeom prst="rect">
                <a:avLst/>
              </a:prstGeom>
              <a:noFill/>
            </p:spPr>
            <p:txBody>
              <a:bodyPr wrap="none" rtlCol="0">
                <a:spAutoFit/>
              </a:bodyPr>
              <a:lstStyle/>
              <a:p>
                <a:pPr marL="0" marR="0" lvl="0" indent="0" defTabSz="914400" eaLnBrk="1" fontAlgn="auto" latinLnBrk="0" hangingPunct="1">
                  <a:lnSpc>
                    <a:spcPct val="100000"/>
                  </a:lnSpc>
                  <a:spcBef>
                    <a:spcPct val="0"/>
                  </a:spcBef>
                  <a:spcAft>
                    <a:spcPct val="0"/>
                  </a:spcAft>
                  <a:buClrTx/>
                  <a:buSzTx/>
                  <a:buFontTx/>
                  <a:buNone/>
                  <a:defRPr/>
                </a:pPr>
                <a:r>
                  <a:rPr kumimoji="0" lang="en-US" altLang="zh-CN" sz="600" b="1" i="0" u="none" strike="noStrike" kern="0" cap="none" spc="0" normalizeH="0" baseline="0" noProof="0">
                    <a:ln>
                      <a:noFill/>
                    </a:ln>
                    <a:solidFill>
                      <a:srgbClr val="818181"/>
                    </a:solidFill>
                    <a:effectLst/>
                    <a:uLnTx/>
                    <a:uFillTx/>
                    <a:cs typeface="+mn-ea"/>
                    <a:sym typeface="+mn-lt"/>
                  </a:rPr>
                  <a:t>OPTION</a:t>
                </a:r>
                <a:endParaRPr kumimoji="0" lang="zh-CN" altLang="en-US" sz="600" b="1" i="0" u="none" strike="noStrike" kern="0" cap="none" spc="0" normalizeH="0" baseline="0" noProof="0">
                  <a:ln>
                    <a:noFill/>
                  </a:ln>
                  <a:solidFill>
                    <a:srgbClr val="818181"/>
                  </a:solidFill>
                  <a:effectLst/>
                  <a:uLnTx/>
                  <a:uFillTx/>
                  <a:cs typeface="+mn-ea"/>
                  <a:sym typeface="+mn-lt"/>
                </a:endParaRPr>
              </a:p>
            </p:txBody>
          </p:sp>
        </p:grpSp>
        <p:grpSp>
          <p:nvGrpSpPr>
            <p:cNvPr id="120" name="组合 119"/>
            <p:cNvGrpSpPr/>
            <p:nvPr/>
          </p:nvGrpSpPr>
          <p:grpSpPr>
            <a:xfrm>
              <a:off x="4694924" y="1726235"/>
              <a:ext cx="2484000" cy="7143"/>
              <a:chOff x="6327224" y="1896619"/>
              <a:chExt cx="2624395" cy="9524"/>
            </a:xfrm>
          </p:grpSpPr>
          <p:cxnSp>
            <p:nvCxnSpPr>
              <p:cNvPr id="122" name="PA_直接连接符 20"/>
              <p:cNvCxnSpPr/>
              <p:nvPr>
                <p:custDataLst>
                  <p:tags r:id="rId36"/>
                </p:custDataLst>
              </p:nvPr>
            </p:nvCxnSpPr>
            <p:spPr>
              <a:xfrm>
                <a:off x="6327224" y="1896619"/>
                <a:ext cx="2624395" cy="0"/>
              </a:xfrm>
              <a:prstGeom prst="line">
                <a:avLst/>
              </a:prstGeom>
              <a:noFill/>
              <a:ln w="12700" cap="flat" cmpd="sng" algn="ctr">
                <a:solidFill>
                  <a:srgbClr val="FFFFFF">
                    <a:lumMod val="65000"/>
                  </a:srgbClr>
                </a:solidFill>
                <a:prstDash val="solid"/>
                <a:headEnd type="none"/>
                <a:tailEnd type="none"/>
              </a:ln>
              <a:effectLst/>
            </p:spPr>
          </p:cxnSp>
          <p:cxnSp>
            <p:nvCxnSpPr>
              <p:cNvPr id="123" name="PA_直接连接符 21"/>
              <p:cNvCxnSpPr/>
              <p:nvPr>
                <p:custDataLst>
                  <p:tags r:id="rId37"/>
                </p:custDataLst>
              </p:nvPr>
            </p:nvCxnSpPr>
            <p:spPr>
              <a:xfrm>
                <a:off x="6327224" y="1906143"/>
                <a:ext cx="2624395" cy="0"/>
              </a:xfrm>
              <a:prstGeom prst="line">
                <a:avLst/>
              </a:prstGeom>
              <a:noFill/>
              <a:ln w="12700" cap="flat" cmpd="sng" algn="ctr">
                <a:solidFill>
                  <a:srgbClr val="7CB554"/>
                </a:solidFill>
                <a:prstDash val="solid"/>
                <a:headEnd type="none"/>
                <a:tailEnd type="none"/>
              </a:ln>
              <a:effectLst/>
            </p:spPr>
          </p:cxnSp>
        </p:grpSp>
        <p:sp>
          <p:nvSpPr>
            <p:cNvPr id="121" name="PA_文本框 44"/>
            <p:cNvSpPr txBox="1"/>
            <p:nvPr>
              <p:custDataLst>
                <p:tags r:id="rId35"/>
              </p:custDataLst>
            </p:nvPr>
          </p:nvSpPr>
          <p:spPr>
            <a:xfrm>
              <a:off x="5131624" y="1245557"/>
              <a:ext cx="2296160" cy="345440"/>
            </a:xfrm>
            <a:prstGeom prst="rect">
              <a:avLst/>
            </a:prstGeom>
            <a:noFill/>
          </p:spPr>
          <p:txBody>
            <a:bodyPr wrap="square" lIns="68580" tIns="34290" rIns="68580" bIns="34290" rtlCol="0">
              <a:spAutoFit/>
            </a:bodyPr>
            <a:lstStyle/>
            <a:p>
              <a:pPr lvl="0" defTabSz="685165">
                <a:defRPr/>
              </a:pPr>
              <a:r>
                <a:rPr lang="zh-CN" altLang="en-US" b="1" noProof="0">
                  <a:ln>
                    <a:noFill/>
                  </a:ln>
                  <a:solidFill>
                    <a:srgbClr val="7CB554"/>
                  </a:solidFill>
                  <a:effectLst/>
                  <a:uLnTx/>
                  <a:uFillTx/>
                  <a:latin typeface="微软雅黑" panose="020B0503020204020204" charset="-122"/>
                  <a:ea typeface="微软雅黑" panose="020B0503020204020204" charset="-122"/>
                  <a:cs typeface="+mn-ea"/>
                  <a:sym typeface="+mn-lt"/>
                </a:rPr>
                <a:t>展望和未来</a:t>
              </a:r>
            </a:p>
          </p:txBody>
        </p:sp>
      </p:gr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718810" y="1776730"/>
            <a:ext cx="2840355" cy="2371090"/>
          </a:xfrm>
          <a:prstGeom prst="rect">
            <a:avLst/>
          </a:prstGeom>
          <a:noFill/>
        </p:spPr>
        <p:txBody>
          <a:bodyPr wrap="square" rtlCol="0">
            <a:noAutofit/>
          </a:bodyPr>
          <a:lstStyle/>
          <a:p>
            <a:pPr indent="0" fontAlgn="auto">
              <a:lnSpc>
                <a:spcPct val="120000"/>
              </a:lnSpc>
            </a:pPr>
            <a:r>
              <a:rPr lang="zh-CN" altLang="en-US" sz="1400" dirty="0">
                <a:solidFill>
                  <a:schemeClr val="bg1">
                    <a:lumMod val="65000"/>
                    <a:lumOff val="35000"/>
                  </a:schemeClr>
                </a:solidFill>
                <a:sym typeface="+mn-ea"/>
              </a:rPr>
              <a:t>     种子是农业的“芯片”，是粮食安全的基石。随着人口增长和经济发展，</a:t>
            </a:r>
            <a:r>
              <a:rPr lang="zh-CN" altLang="en-US" sz="1400" b="1" dirty="0">
                <a:solidFill>
                  <a:schemeClr val="bg1">
                    <a:lumMod val="65000"/>
                    <a:lumOff val="35000"/>
                  </a:schemeClr>
                </a:solidFill>
                <a:sym typeface="+mn-ea"/>
              </a:rPr>
              <a:t>粮食安全</a:t>
            </a:r>
            <a:r>
              <a:rPr lang="zh-CN" altLang="en-US" sz="1400" dirty="0">
                <a:solidFill>
                  <a:schemeClr val="bg1">
                    <a:lumMod val="65000"/>
                    <a:lumOff val="35000"/>
                  </a:schemeClr>
                </a:solidFill>
                <a:sym typeface="+mn-ea"/>
              </a:rPr>
              <a:t>一直是我国关注的焦点问题。随着</a:t>
            </a:r>
            <a:r>
              <a:rPr lang="zh-CN" altLang="en-US" sz="1400" b="1" dirty="0">
                <a:solidFill>
                  <a:schemeClr val="bg1">
                    <a:lumMod val="65000"/>
                    <a:lumOff val="35000"/>
                  </a:schemeClr>
                </a:solidFill>
                <a:sym typeface="+mn-ea"/>
              </a:rPr>
              <a:t>智能化的全面发展</a:t>
            </a:r>
            <a:r>
              <a:rPr lang="zh-CN" altLang="en-US" sz="1400" dirty="0">
                <a:solidFill>
                  <a:schemeClr val="bg1">
                    <a:lumMod val="65000"/>
                    <a:lumOff val="35000"/>
                  </a:schemeClr>
                </a:solidFill>
                <a:sym typeface="+mn-ea"/>
              </a:rPr>
              <a:t>，特别是人工智能和大数据技术的不断成熟和应用，智能育种逐渐成为一种新的解决方案。</a:t>
            </a:r>
          </a:p>
          <a:p>
            <a:pPr indent="0" fontAlgn="auto">
              <a:lnSpc>
                <a:spcPct val="150000"/>
              </a:lnSpc>
            </a:pPr>
            <a:r>
              <a:rPr lang="zh-CN" altLang="en-US" sz="1400" dirty="0">
                <a:solidFill>
                  <a:schemeClr val="bg1">
                    <a:lumMod val="65000"/>
                    <a:lumOff val="35000"/>
                  </a:schemeClr>
                </a:solidFill>
                <a:sym typeface="+mn-ea"/>
              </a:rPr>
              <a:t> </a:t>
            </a:r>
            <a:r>
              <a:rPr lang="en-US" altLang="zh-CN" sz="1400" dirty="0">
                <a:solidFill>
                  <a:schemeClr val="bg1">
                    <a:lumMod val="65000"/>
                    <a:lumOff val="35000"/>
                  </a:schemeClr>
                </a:solidFill>
                <a:sym typeface="+mn-ea"/>
              </a:rPr>
              <a:t>  </a:t>
            </a:r>
            <a:endParaRPr lang="zh-CN" altLang="en-US" dirty="0"/>
          </a:p>
        </p:txBody>
      </p:sp>
      <p:sp>
        <p:nvSpPr>
          <p:cNvPr id="29" name="PA_圆角矩形 87"/>
          <p:cNvSpPr/>
          <p:nvPr>
            <p:custDataLst>
              <p:tags r:id="rId1"/>
            </p:custDataLst>
          </p:nvPr>
        </p:nvSpPr>
        <p:spPr>
          <a:xfrm>
            <a:off x="5442838" y="1129553"/>
            <a:ext cx="3250312" cy="3243172"/>
          </a:xfrm>
          <a:prstGeom prst="roundRect">
            <a:avLst/>
          </a:prstGeom>
          <a:noFill/>
          <a:ln w="12700" cap="flat" cmpd="sng" algn="ctr">
            <a:solidFill>
              <a:srgbClr val="7CB55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37" name="PA_椭圆 91"/>
          <p:cNvSpPr/>
          <p:nvPr>
            <p:custDataLst>
              <p:tags r:id="rId2"/>
            </p:custDataLst>
          </p:nvPr>
        </p:nvSpPr>
        <p:spPr>
          <a:xfrm>
            <a:off x="6323736" y="1300702"/>
            <a:ext cx="229144" cy="229144"/>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38" name="PA_椭圆 92"/>
          <p:cNvSpPr/>
          <p:nvPr>
            <p:custDataLst>
              <p:tags r:id="rId3"/>
            </p:custDataLst>
          </p:nvPr>
        </p:nvSpPr>
        <p:spPr>
          <a:xfrm>
            <a:off x="6655861" y="1424605"/>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39" name="PA_椭圆 94"/>
          <p:cNvSpPr/>
          <p:nvPr>
            <p:custDataLst>
              <p:tags r:id="rId4"/>
            </p:custDataLst>
          </p:nvPr>
        </p:nvSpPr>
        <p:spPr>
          <a:xfrm>
            <a:off x="7462325" y="1351593"/>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0" name="PA_椭圆 95"/>
          <p:cNvSpPr/>
          <p:nvPr>
            <p:custDataLst>
              <p:tags r:id="rId5"/>
            </p:custDataLst>
          </p:nvPr>
        </p:nvSpPr>
        <p:spPr>
          <a:xfrm>
            <a:off x="5986230" y="1111899"/>
            <a:ext cx="291871" cy="291871"/>
          </a:xfrm>
          <a:prstGeom prst="ellipse">
            <a:avLst/>
          </a:prstGeom>
          <a:solidFill>
            <a:srgbClr val="7CB55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1" name="PA_椭圆 96"/>
          <p:cNvSpPr/>
          <p:nvPr>
            <p:custDataLst>
              <p:tags r:id="rId6"/>
            </p:custDataLst>
          </p:nvPr>
        </p:nvSpPr>
        <p:spPr>
          <a:xfrm>
            <a:off x="6296073" y="1155191"/>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2" name="PA_椭圆 97"/>
          <p:cNvSpPr/>
          <p:nvPr>
            <p:custDataLst>
              <p:tags r:id="rId7"/>
            </p:custDataLst>
          </p:nvPr>
        </p:nvSpPr>
        <p:spPr>
          <a:xfrm>
            <a:off x="7833043" y="1286619"/>
            <a:ext cx="274777" cy="274777"/>
          </a:xfrm>
          <a:prstGeom prst="ellipse">
            <a:avLst/>
          </a:prstGeom>
          <a:solidFill>
            <a:srgbClr val="7CB55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3" name="PA_椭圆 98"/>
          <p:cNvSpPr/>
          <p:nvPr>
            <p:custDataLst>
              <p:tags r:id="rId8"/>
            </p:custDataLst>
          </p:nvPr>
        </p:nvSpPr>
        <p:spPr>
          <a:xfrm>
            <a:off x="8198926" y="925476"/>
            <a:ext cx="167224" cy="167224"/>
          </a:xfrm>
          <a:prstGeom prst="ellipse">
            <a:avLst/>
          </a:prstGeom>
          <a:solidFill>
            <a:srgbClr val="7CB55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4" name="PA_椭圆 99"/>
          <p:cNvSpPr/>
          <p:nvPr>
            <p:custDataLst>
              <p:tags r:id="rId9"/>
            </p:custDataLst>
          </p:nvPr>
        </p:nvSpPr>
        <p:spPr>
          <a:xfrm>
            <a:off x="7994027" y="1043204"/>
            <a:ext cx="137389" cy="137389"/>
          </a:xfrm>
          <a:prstGeom prst="ellipse">
            <a:avLst/>
          </a:prstGeom>
          <a:solidFill>
            <a:srgbClr val="7CB55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nvGrpSpPr>
          <p:cNvPr id="45" name="PA_组合 100"/>
          <p:cNvGrpSpPr/>
          <p:nvPr>
            <p:custDataLst>
              <p:tags r:id="rId10"/>
            </p:custDataLst>
          </p:nvPr>
        </p:nvGrpSpPr>
        <p:grpSpPr>
          <a:xfrm>
            <a:off x="6440145" y="881774"/>
            <a:ext cx="1356392" cy="432536"/>
            <a:chOff x="814328" y="3219334"/>
            <a:chExt cx="1356392" cy="432536"/>
          </a:xfrm>
        </p:grpSpPr>
        <p:grpSp>
          <p:nvGrpSpPr>
            <p:cNvPr id="46" name="组合 45"/>
            <p:cNvGrpSpPr/>
            <p:nvPr/>
          </p:nvGrpSpPr>
          <p:grpSpPr>
            <a:xfrm>
              <a:off x="814328" y="3219334"/>
              <a:ext cx="1356392" cy="432536"/>
              <a:chOff x="4304043" y="1286668"/>
              <a:chExt cx="3837944" cy="2757793"/>
            </a:xfrm>
            <a:effectLst>
              <a:outerShdw blurRad="381000" dist="254000" dir="8100000" algn="tr" rotWithShape="0">
                <a:prstClr val="black">
                  <a:alpha val="40000"/>
                </a:prstClr>
              </a:outerShdw>
            </a:effectLst>
          </p:grpSpPr>
          <p:sp>
            <p:nvSpPr>
              <p:cNvPr id="47" name="PA_圆角矩形 105"/>
              <p:cNvSpPr/>
              <p:nvPr>
                <p:custDataLst>
                  <p:tags r:id="rId20"/>
                </p:custDataLst>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8" name="PA_圆角矩形 106"/>
              <p:cNvSpPr/>
              <p:nvPr>
                <p:custDataLst>
                  <p:tags r:id="rId21"/>
                </p:custDataLst>
              </p:nvPr>
            </p:nvSpPr>
            <p:spPr>
              <a:xfrm>
                <a:off x="4351927" y="1373342"/>
                <a:ext cx="3742173" cy="2584452"/>
              </a:xfrm>
              <a:prstGeom prst="roundRect">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49" name="PA_文本框 102"/>
            <p:cNvSpPr txBox="1"/>
            <p:nvPr>
              <p:custDataLst>
                <p:tags r:id="rId19"/>
              </p:custDataLst>
            </p:nvPr>
          </p:nvSpPr>
          <p:spPr>
            <a:xfrm>
              <a:off x="831252" y="3331792"/>
              <a:ext cx="1322544" cy="215265"/>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行业背景</a:t>
              </a:r>
            </a:p>
          </p:txBody>
        </p:sp>
      </p:grpSp>
      <p:sp>
        <p:nvSpPr>
          <p:cNvPr id="50" name="PA_椭圆 93"/>
          <p:cNvSpPr/>
          <p:nvPr>
            <p:custDataLst>
              <p:tags r:id="rId11"/>
            </p:custDataLst>
          </p:nvPr>
        </p:nvSpPr>
        <p:spPr>
          <a:xfrm>
            <a:off x="6829564" y="1269314"/>
            <a:ext cx="274777" cy="274777"/>
          </a:xfrm>
          <a:prstGeom prst="ellipse">
            <a:avLst/>
          </a:prstGeom>
          <a:solidFill>
            <a:srgbClr val="7CB55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51" name="PA_椭圆 108"/>
          <p:cNvSpPr/>
          <p:nvPr>
            <p:custDataLst>
              <p:tags r:id="rId12"/>
            </p:custDataLst>
          </p:nvPr>
        </p:nvSpPr>
        <p:spPr>
          <a:xfrm>
            <a:off x="6095199" y="953782"/>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nvGrpSpPr>
          <p:cNvPr id="4" name="PA_组合 16"/>
          <p:cNvGrpSpPr/>
          <p:nvPr>
            <p:custDataLst>
              <p:tags r:id="rId13"/>
            </p:custDataLst>
          </p:nvPr>
        </p:nvGrpSpPr>
        <p:grpSpPr>
          <a:xfrm>
            <a:off x="197039" y="724614"/>
            <a:ext cx="2796540" cy="547947"/>
            <a:chOff x="4631244" y="1185431"/>
            <a:chExt cx="2796540" cy="547947"/>
          </a:xfrm>
        </p:grpSpPr>
        <p:grpSp>
          <p:nvGrpSpPr>
            <p:cNvPr id="5" name="组合 4"/>
            <p:cNvGrpSpPr/>
            <p:nvPr/>
          </p:nvGrpSpPr>
          <p:grpSpPr>
            <a:xfrm>
              <a:off x="4631244" y="1185431"/>
              <a:ext cx="500458" cy="492875"/>
              <a:chOff x="6242320" y="1105992"/>
              <a:chExt cx="667277" cy="657169"/>
            </a:xfrm>
          </p:grpSpPr>
          <p:sp>
            <p:nvSpPr>
              <p:cNvPr id="6" name="PA_文本框 6"/>
              <p:cNvSpPr txBox="1"/>
              <p:nvPr>
                <p:custDataLst>
                  <p:tags r:id="rId17"/>
                </p:custDataLst>
              </p:nvPr>
            </p:nvSpPr>
            <p:spPr>
              <a:xfrm>
                <a:off x="6327224" y="1105992"/>
                <a:ext cx="582373" cy="491915"/>
              </a:xfrm>
              <a:prstGeom prst="rect">
                <a:avLst/>
              </a:prstGeom>
              <a:noFill/>
            </p:spPr>
            <p:txBody>
              <a:bodyPr vert="horz" wrap="square" lIns="0" tIns="0" rIns="0" bIns="0" rtlCol="0" anchor="ctr">
                <a:spAutoFit/>
              </a:bodyPr>
              <a:lstStyle/>
              <a:p>
                <a:pPr marL="0" marR="0" lvl="0" indent="0" defTabSz="914400" eaLnBrk="1" fontAlgn="auto" latinLnBrk="0" hangingPunct="1">
                  <a:lnSpc>
                    <a:spcPct val="100000"/>
                  </a:lnSpc>
                  <a:spcBef>
                    <a:spcPct val="0"/>
                  </a:spcBef>
                  <a:spcAft>
                    <a:spcPct val="0"/>
                  </a:spcAft>
                  <a:buClrTx/>
                  <a:buSzTx/>
                  <a:buFontTx/>
                  <a:buNone/>
                  <a:defRPr/>
                </a:pPr>
                <a:r>
                  <a:rPr kumimoji="0" lang="en-US" altLang="zh-CN" sz="2400" b="0" i="0" u="none" strike="noStrike" kern="0" cap="none" spc="0" normalizeH="0" baseline="0" noProof="0">
                    <a:ln>
                      <a:noFill/>
                    </a:ln>
                    <a:solidFill>
                      <a:srgbClr val="7CB554"/>
                    </a:solidFill>
                    <a:effectLst/>
                    <a:uLnTx/>
                    <a:uFillTx/>
                    <a:cs typeface="+mn-ea"/>
                    <a:sym typeface="+mn-lt"/>
                  </a:rPr>
                  <a:t>01</a:t>
                </a:r>
                <a:endParaRPr kumimoji="0" lang="zh-CN" altLang="en-US" sz="2400" b="0" i="0" u="none" strike="noStrike" kern="0" cap="none" spc="0" normalizeH="0" baseline="0" noProof="0">
                  <a:ln>
                    <a:noFill/>
                  </a:ln>
                  <a:solidFill>
                    <a:srgbClr val="7CB554"/>
                  </a:solidFill>
                  <a:effectLst/>
                  <a:uLnTx/>
                  <a:uFillTx/>
                  <a:cs typeface="+mn-ea"/>
                  <a:sym typeface="+mn-lt"/>
                </a:endParaRPr>
              </a:p>
            </p:txBody>
          </p:sp>
          <p:sp>
            <p:nvSpPr>
              <p:cNvPr id="7" name="PA_文本框 22"/>
              <p:cNvSpPr txBox="1"/>
              <p:nvPr>
                <p:custDataLst>
                  <p:tags r:id="rId18"/>
                </p:custDataLst>
              </p:nvPr>
            </p:nvSpPr>
            <p:spPr>
              <a:xfrm>
                <a:off x="6242320" y="1516939"/>
                <a:ext cx="667277" cy="246222"/>
              </a:xfrm>
              <a:prstGeom prst="rect">
                <a:avLst/>
              </a:prstGeom>
              <a:noFill/>
            </p:spPr>
            <p:txBody>
              <a:bodyPr wrap="none" rtlCol="0">
                <a:spAutoFit/>
              </a:bodyPr>
              <a:lstStyle/>
              <a:p>
                <a:pPr marL="0" marR="0" lvl="0" indent="0" defTabSz="914400" eaLnBrk="1" fontAlgn="auto" latinLnBrk="0" hangingPunct="1">
                  <a:lnSpc>
                    <a:spcPct val="100000"/>
                  </a:lnSpc>
                  <a:spcBef>
                    <a:spcPct val="0"/>
                  </a:spcBef>
                  <a:spcAft>
                    <a:spcPct val="0"/>
                  </a:spcAft>
                  <a:buClrTx/>
                  <a:buSzTx/>
                  <a:buFontTx/>
                  <a:buNone/>
                  <a:defRPr/>
                </a:pPr>
                <a:r>
                  <a:rPr kumimoji="0" lang="en-US" altLang="zh-CN" sz="600" b="1" i="0" u="none" strike="noStrike" kern="0" cap="none" spc="0" normalizeH="0" baseline="0" noProof="0">
                    <a:ln>
                      <a:noFill/>
                    </a:ln>
                    <a:solidFill>
                      <a:srgbClr val="818181"/>
                    </a:solidFill>
                    <a:effectLst/>
                    <a:uLnTx/>
                    <a:uFillTx/>
                    <a:cs typeface="+mn-ea"/>
                    <a:sym typeface="+mn-lt"/>
                  </a:rPr>
                  <a:t>OPTION</a:t>
                </a:r>
                <a:endParaRPr kumimoji="0" lang="zh-CN" altLang="en-US" sz="600" b="1" i="0" u="none" strike="noStrike" kern="0" cap="none" spc="0" normalizeH="0" baseline="0" noProof="0">
                  <a:ln>
                    <a:noFill/>
                  </a:ln>
                  <a:solidFill>
                    <a:srgbClr val="818181"/>
                  </a:solidFill>
                  <a:effectLst/>
                  <a:uLnTx/>
                  <a:uFillTx/>
                  <a:cs typeface="+mn-ea"/>
                  <a:sym typeface="+mn-lt"/>
                </a:endParaRPr>
              </a:p>
            </p:txBody>
          </p:sp>
        </p:grpSp>
        <p:grpSp>
          <p:nvGrpSpPr>
            <p:cNvPr id="8" name="组合 7"/>
            <p:cNvGrpSpPr/>
            <p:nvPr/>
          </p:nvGrpSpPr>
          <p:grpSpPr>
            <a:xfrm>
              <a:off x="4694924" y="1726235"/>
              <a:ext cx="2484000" cy="7143"/>
              <a:chOff x="6327224" y="1896619"/>
              <a:chExt cx="2624395" cy="9524"/>
            </a:xfrm>
          </p:grpSpPr>
          <p:cxnSp>
            <p:nvCxnSpPr>
              <p:cNvPr id="9" name="PA_直接连接符 20"/>
              <p:cNvCxnSpPr/>
              <p:nvPr>
                <p:custDataLst>
                  <p:tags r:id="rId15"/>
                </p:custDataLst>
              </p:nvPr>
            </p:nvCxnSpPr>
            <p:spPr>
              <a:xfrm>
                <a:off x="6327224" y="1896619"/>
                <a:ext cx="2624395" cy="0"/>
              </a:xfrm>
              <a:prstGeom prst="line">
                <a:avLst/>
              </a:prstGeom>
              <a:noFill/>
              <a:ln w="12700" cap="flat" cmpd="sng" algn="ctr">
                <a:solidFill>
                  <a:srgbClr val="FFFFFF">
                    <a:lumMod val="65000"/>
                  </a:srgbClr>
                </a:solidFill>
                <a:prstDash val="solid"/>
                <a:headEnd type="none"/>
                <a:tailEnd type="none"/>
              </a:ln>
              <a:effectLst/>
            </p:spPr>
          </p:cxnSp>
          <p:cxnSp>
            <p:nvCxnSpPr>
              <p:cNvPr id="10" name="PA_直接连接符 21"/>
              <p:cNvCxnSpPr/>
              <p:nvPr>
                <p:custDataLst>
                  <p:tags r:id="rId16"/>
                </p:custDataLst>
              </p:nvPr>
            </p:nvCxnSpPr>
            <p:spPr>
              <a:xfrm>
                <a:off x="6327224" y="1906143"/>
                <a:ext cx="2624395" cy="0"/>
              </a:xfrm>
              <a:prstGeom prst="line">
                <a:avLst/>
              </a:prstGeom>
              <a:noFill/>
              <a:ln w="12700" cap="flat" cmpd="sng" algn="ctr">
                <a:solidFill>
                  <a:srgbClr val="7CB554"/>
                </a:solidFill>
                <a:prstDash val="solid"/>
                <a:headEnd type="none"/>
                <a:tailEnd type="none"/>
              </a:ln>
              <a:effectLst/>
            </p:spPr>
          </p:cxnSp>
        </p:grpSp>
        <p:sp>
          <p:nvSpPr>
            <p:cNvPr id="11" name="PA_文本框 44"/>
            <p:cNvSpPr txBox="1"/>
            <p:nvPr>
              <p:custDataLst>
                <p:tags r:id="rId14"/>
              </p:custDataLst>
            </p:nvPr>
          </p:nvSpPr>
          <p:spPr>
            <a:xfrm>
              <a:off x="5131624" y="1245557"/>
              <a:ext cx="2296160" cy="345440"/>
            </a:xfrm>
            <a:prstGeom prst="rect">
              <a:avLst/>
            </a:prstGeom>
            <a:noFill/>
          </p:spPr>
          <p:txBody>
            <a:bodyPr wrap="square" lIns="68580" tIns="34290" rIns="68580" bIns="34290" rtlCol="0">
              <a:spAutoFit/>
            </a:bodyPr>
            <a:lstStyle/>
            <a:p>
              <a:pPr lvl="0" defTabSz="685165">
                <a:defRPr/>
              </a:pPr>
              <a:r>
                <a:rPr lang="zh-CN" altLang="en-US" b="1" noProof="0">
                  <a:ln>
                    <a:noFill/>
                  </a:ln>
                  <a:solidFill>
                    <a:srgbClr val="7CB554"/>
                  </a:solidFill>
                  <a:effectLst/>
                  <a:uLnTx/>
                  <a:uFillTx/>
                  <a:latin typeface="微软雅黑" panose="020B0503020204020204" charset="-122"/>
                  <a:ea typeface="微软雅黑" panose="020B0503020204020204" charset="-122"/>
                  <a:cs typeface="+mn-ea"/>
                  <a:sym typeface="+mn-lt"/>
                </a:rPr>
                <a:t>行业背景</a:t>
              </a:r>
              <a:endParaRPr lang="zh-CN" altLang="en-US" b="1" kern="0" noProof="0">
                <a:ln>
                  <a:noFill/>
                </a:ln>
                <a:solidFill>
                  <a:srgbClr val="7CB554"/>
                </a:solidFill>
                <a:effectLst/>
                <a:uLnTx/>
                <a:uFillTx/>
                <a:latin typeface="微软雅黑" panose="020B0503020204020204" charset="-122"/>
                <a:ea typeface="微软雅黑" panose="020B0503020204020204" charset="-122"/>
                <a:cs typeface="+mn-ea"/>
                <a:sym typeface="+mn-lt"/>
              </a:endParaRPr>
            </a:p>
          </p:txBody>
        </p:sp>
      </p:grpSp>
      <p:sp>
        <p:nvSpPr>
          <p:cNvPr id="13" name="矩形 12"/>
          <p:cNvSpPr/>
          <p:nvPr/>
        </p:nvSpPr>
        <p:spPr>
          <a:xfrm>
            <a:off x="169099" y="1612383"/>
            <a:ext cx="4572000" cy="583565"/>
          </a:xfrm>
          <a:prstGeom prst="rect">
            <a:avLst/>
          </a:prstGeom>
        </p:spPr>
        <p:txBody>
          <a:bodyPr>
            <a:spAutoFit/>
          </a:bodyPr>
          <a:lstStyle/>
          <a:p>
            <a:r>
              <a:rPr lang="en-US" altLang="zh-CN" sz="1600" dirty="0">
                <a:solidFill>
                  <a:schemeClr val="bg1">
                    <a:lumMod val="65000"/>
                    <a:lumOff val="35000"/>
                  </a:schemeClr>
                </a:solidFill>
              </a:rPr>
              <a:t>      </a:t>
            </a:r>
            <a:r>
              <a:rPr lang="zh-CN" altLang="en-US" sz="1600" dirty="0">
                <a:solidFill>
                  <a:schemeClr val="bg1">
                    <a:lumMod val="65000"/>
                    <a:lumOff val="35000"/>
                  </a:schemeClr>
                </a:solidFill>
              </a:rPr>
              <a:t>从“</a:t>
            </a:r>
            <a:r>
              <a:rPr lang="zh-CN" altLang="en-US" sz="1600" b="1" dirty="0">
                <a:solidFill>
                  <a:schemeClr val="bg1">
                    <a:lumMod val="65000"/>
                    <a:lumOff val="35000"/>
                  </a:schemeClr>
                </a:solidFill>
              </a:rPr>
              <a:t>会育种</a:t>
            </a:r>
            <a:r>
              <a:rPr lang="zh-CN" altLang="en-US" sz="1600" dirty="0">
                <a:solidFill>
                  <a:schemeClr val="bg1">
                    <a:lumMod val="65000"/>
                    <a:lumOff val="35000"/>
                  </a:schemeClr>
                </a:solidFill>
              </a:rPr>
              <a:t>”到“</a:t>
            </a:r>
            <a:r>
              <a:rPr lang="zh-CN" altLang="en-US" sz="1600" b="1" dirty="0">
                <a:solidFill>
                  <a:schemeClr val="bg1">
                    <a:lumMod val="65000"/>
                    <a:lumOff val="35000"/>
                  </a:schemeClr>
                </a:solidFill>
              </a:rPr>
              <a:t>慧育种</a:t>
            </a:r>
            <a:r>
              <a:rPr lang="zh-CN" altLang="en-US" sz="1600" dirty="0">
                <a:solidFill>
                  <a:schemeClr val="bg1">
                    <a:lumMod val="65000"/>
                    <a:lumOff val="35000"/>
                  </a:schemeClr>
                </a:solidFill>
              </a:rPr>
              <a:t>”：数字化赋能中国培育农作物良种</a:t>
            </a:r>
          </a:p>
        </p:txBody>
      </p:sp>
      <p:pic>
        <p:nvPicPr>
          <p:cNvPr id="14" name="图片 13" descr="屏幕截图 2024-03-26 133132"/>
          <p:cNvPicPr>
            <a:picLocks noChangeAspect="1"/>
          </p:cNvPicPr>
          <p:nvPr/>
        </p:nvPicPr>
        <p:blipFill>
          <a:blip r:embed="rId23"/>
          <a:stretch>
            <a:fillRect/>
          </a:stretch>
        </p:blipFill>
        <p:spPr>
          <a:xfrm>
            <a:off x="169099" y="2377887"/>
            <a:ext cx="5112003" cy="217708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advTm="386">
        <p:fade/>
      </p:transition>
    </mc:Choice>
    <mc:Fallback xmlns="">
      <p:transition spd="med" advTm="386">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Freeform 46"/>
          <p:cNvSpPr>
            <a:spLocks noEditPoints="1"/>
          </p:cNvSpPr>
          <p:nvPr>
            <p:custDataLst>
              <p:tags r:id="rId1"/>
            </p:custDataLst>
          </p:nvPr>
        </p:nvSpPr>
        <p:spPr>
          <a:xfrm>
            <a:off x="5574030" y="1260060"/>
            <a:ext cx="584961" cy="544027"/>
          </a:xfrm>
          <a:prstGeom prst="mathMultiply">
            <a:avLst/>
          </a:prstGeom>
          <a:solidFill>
            <a:srgbClr val="86BD3D">
              <a:lumMod val="100000"/>
            </a:srgbClr>
          </a:solidFill>
          <a:ln w="9525">
            <a:noFill/>
            <a:round/>
          </a:ln>
          <a:effectLst>
            <a:outerShdw blurRad="203200" dist="12700" sx="102000" sy="102000" algn="ctr" rotWithShape="0">
              <a:prstClr val="black">
                <a:alpha val="40000"/>
              </a:prstClr>
            </a:outerShdw>
          </a:effectLst>
        </p:spPr>
        <p:txBody>
          <a:bodyPr vert="horz" wrap="square" lIns="128580" tIns="64290" rIns="128580" bIns="64290" numCol="1" anchor="t" anchorCtr="0" compatLnSpc="1"/>
          <a:lstStyle/>
          <a:p>
            <a:pPr>
              <a:lnSpc>
                <a:spcPct val="120000"/>
              </a:lnSpc>
            </a:pPr>
            <a:endParaRPr lang="en-US" sz="800">
              <a:latin typeface="Arial" panose="020B0604020202020204" pitchFamily="34" charset="0"/>
              <a:ea typeface="微软雅黑" panose="020B0503020204020204" charset="-122"/>
              <a:cs typeface="+mn-ea"/>
              <a:sym typeface="Arial" panose="020B0604020202020204" pitchFamily="34" charset="0"/>
            </a:endParaRPr>
          </a:p>
        </p:txBody>
      </p:sp>
      <p:sp>
        <p:nvSpPr>
          <p:cNvPr id="111" name="Freeform 46"/>
          <p:cNvSpPr>
            <a:spLocks noEditPoints="1"/>
          </p:cNvSpPr>
          <p:nvPr>
            <p:custDataLst>
              <p:tags r:id="rId2"/>
            </p:custDataLst>
          </p:nvPr>
        </p:nvSpPr>
        <p:spPr>
          <a:xfrm>
            <a:off x="5560060" y="2164627"/>
            <a:ext cx="584961" cy="544027"/>
          </a:xfrm>
          <a:prstGeom prst="mathMultiply">
            <a:avLst/>
          </a:prstGeom>
          <a:solidFill>
            <a:srgbClr val="000000">
              <a:lumMod val="75000"/>
              <a:lumOff val="25000"/>
            </a:srgbClr>
          </a:solidFill>
          <a:ln w="9525">
            <a:noFill/>
            <a:round/>
          </a:ln>
          <a:effectLst>
            <a:outerShdw blurRad="203200" dist="12700" sx="102000" sy="102000" algn="ctr" rotWithShape="0">
              <a:prstClr val="black">
                <a:alpha val="40000"/>
              </a:prstClr>
            </a:outerShdw>
          </a:effectLst>
        </p:spPr>
        <p:txBody>
          <a:bodyPr vert="horz" wrap="square" lIns="128580" tIns="64290" rIns="128580" bIns="64290" numCol="1" anchor="t" anchorCtr="0" compatLnSpc="1"/>
          <a:lstStyle/>
          <a:p>
            <a:pPr>
              <a:lnSpc>
                <a:spcPct val="120000"/>
              </a:lnSpc>
            </a:pPr>
            <a:endParaRPr lang="en-US" sz="800">
              <a:latin typeface="Arial" panose="020B0604020202020204" pitchFamily="34" charset="0"/>
              <a:ea typeface="微软雅黑" panose="020B0503020204020204" charset="-122"/>
              <a:cs typeface="+mn-ea"/>
              <a:sym typeface="Arial" panose="020B0604020202020204" pitchFamily="34" charset="0"/>
            </a:endParaRPr>
          </a:p>
        </p:txBody>
      </p:sp>
      <p:sp>
        <p:nvSpPr>
          <p:cNvPr id="112" name="Freeform 46"/>
          <p:cNvSpPr>
            <a:spLocks noEditPoints="1"/>
          </p:cNvSpPr>
          <p:nvPr>
            <p:custDataLst>
              <p:tags r:id="rId3"/>
            </p:custDataLst>
          </p:nvPr>
        </p:nvSpPr>
        <p:spPr>
          <a:xfrm>
            <a:off x="5574030" y="3069300"/>
            <a:ext cx="584961" cy="544027"/>
          </a:xfrm>
          <a:prstGeom prst="mathMultiply">
            <a:avLst/>
          </a:prstGeom>
          <a:solidFill>
            <a:srgbClr val="86BD3D">
              <a:lumMod val="100000"/>
            </a:srgbClr>
          </a:solidFill>
          <a:ln w="9525">
            <a:noFill/>
            <a:round/>
          </a:ln>
          <a:effectLst>
            <a:outerShdw blurRad="203200" dist="12700" sx="102000" sy="102000" algn="ctr" rotWithShape="0">
              <a:prstClr val="black">
                <a:alpha val="40000"/>
              </a:prstClr>
            </a:outerShdw>
          </a:effectLst>
        </p:spPr>
        <p:txBody>
          <a:bodyPr vert="horz" wrap="square" lIns="128580" tIns="64290" rIns="128580" bIns="64290" numCol="1" anchor="t" anchorCtr="0" compatLnSpc="1"/>
          <a:lstStyle/>
          <a:p>
            <a:pPr>
              <a:lnSpc>
                <a:spcPct val="120000"/>
              </a:lnSpc>
            </a:pPr>
            <a:endParaRPr lang="en-US" sz="800">
              <a:latin typeface="Arial" panose="020B0604020202020204" pitchFamily="34" charset="0"/>
              <a:ea typeface="微软雅黑" panose="020B0503020204020204" charset="-122"/>
              <a:cs typeface="+mn-ea"/>
              <a:sym typeface="Arial" panose="020B0604020202020204" pitchFamily="34" charset="0"/>
            </a:endParaRPr>
          </a:p>
        </p:txBody>
      </p:sp>
      <p:sp>
        <p:nvSpPr>
          <p:cNvPr id="113" name="Freeform 46"/>
          <p:cNvSpPr>
            <a:spLocks noEditPoints="1"/>
          </p:cNvSpPr>
          <p:nvPr>
            <p:custDataLst>
              <p:tags r:id="rId4"/>
            </p:custDataLst>
          </p:nvPr>
        </p:nvSpPr>
        <p:spPr>
          <a:xfrm>
            <a:off x="5574030" y="3963203"/>
            <a:ext cx="584961" cy="544027"/>
          </a:xfrm>
          <a:prstGeom prst="mathMultiply">
            <a:avLst/>
          </a:prstGeom>
          <a:solidFill>
            <a:srgbClr val="000000">
              <a:lumMod val="75000"/>
              <a:lumOff val="25000"/>
            </a:srgbClr>
          </a:solidFill>
          <a:ln w="9525">
            <a:noFill/>
            <a:round/>
          </a:ln>
          <a:effectLst>
            <a:outerShdw blurRad="203200" dist="12700" sx="102000" sy="102000" algn="ctr" rotWithShape="0">
              <a:prstClr val="black">
                <a:alpha val="40000"/>
              </a:prstClr>
            </a:outerShdw>
          </a:effectLst>
        </p:spPr>
        <p:txBody>
          <a:bodyPr vert="horz" wrap="square" lIns="128580" tIns="64290" rIns="128580" bIns="64290" numCol="1" anchor="t" anchorCtr="0" compatLnSpc="1"/>
          <a:lstStyle/>
          <a:p>
            <a:pPr>
              <a:lnSpc>
                <a:spcPct val="120000"/>
              </a:lnSpc>
            </a:pPr>
            <a:endParaRPr lang="en-US" sz="800">
              <a:latin typeface="Arial" panose="020B0604020202020204" pitchFamily="34" charset="0"/>
              <a:ea typeface="微软雅黑" panose="020B0503020204020204" charset="-122"/>
              <a:cs typeface="+mn-ea"/>
              <a:sym typeface="Arial" panose="020B0604020202020204" pitchFamily="34" charset="0"/>
            </a:endParaRPr>
          </a:p>
        </p:txBody>
      </p:sp>
      <p:sp>
        <p:nvSpPr>
          <p:cNvPr id="115" name="Text Placeholder 3"/>
          <p:cNvSpPr txBox="1"/>
          <p:nvPr>
            <p:custDataLst>
              <p:tags r:id="rId5"/>
            </p:custDataLst>
          </p:nvPr>
        </p:nvSpPr>
        <p:spPr>
          <a:xfrm>
            <a:off x="6392229" y="1429361"/>
            <a:ext cx="1896744" cy="270010"/>
          </a:xfrm>
          <a:prstGeom prst="rect">
            <a:avLst/>
          </a:prstGeom>
        </p:spPr>
        <p:txBody>
          <a:bodyPr wrap="square" lIns="0" tIns="0" rIns="0" bIns="0" anchor="t" anchorCtr="0">
            <a:spAutoFit/>
          </a:bodyPr>
          <a:lstStyle>
            <a:lvl1pPr marL="0" indent="0" algn="ctr">
              <a:buNone/>
              <a:defRPr sz="1400" baseline="0">
                <a:solidFill>
                  <a:srgbClr val="000000">
                    <a:lumMod val="95000"/>
                    <a:lumOff val="5000"/>
                  </a:srgb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75" fontAlgn="auto">
              <a:lnSpc>
                <a:spcPct val="120000"/>
              </a:lnSpc>
              <a:spcBef>
                <a:spcPct val="20000"/>
              </a:spcBef>
              <a:spcAft>
                <a:spcPct val="0"/>
              </a:spcAft>
              <a:defRPr/>
            </a:pPr>
            <a:r>
              <a:rPr kumimoji="0" lang="zh-CN" altLang="en-US" sz="1600" b="1" i="0" u="none" strike="noStrike" kern="0" cap="none" spc="0" normalizeH="0" baseline="0" dirty="0">
                <a:solidFill>
                  <a:schemeClr val="bg1"/>
                </a:solidFill>
                <a:latin typeface="微软雅黑" panose="020B0503020204020204" charset="-122"/>
                <a:ea typeface="微软雅黑" panose="020B0503020204020204" charset="-122"/>
                <a:cs typeface="+mn-ea"/>
                <a:sym typeface="+mn-lt"/>
              </a:rPr>
              <a:t>种子有效利用率较低</a:t>
            </a:r>
            <a:endParaRPr kumimoji="0" lang="en-US" altLang="zh-CN" sz="1600" b="0" i="0" u="none" strike="noStrike" kern="0" cap="none" spc="0" normalizeH="0" baseline="0" noProof="0" dirty="0">
              <a:ln>
                <a:noFill/>
              </a:ln>
              <a:solidFill>
                <a:schemeClr val="bg1"/>
              </a:solidFill>
              <a:effectLst/>
              <a:uLnTx/>
              <a:uFillTx/>
              <a:latin typeface="Arial" panose="020B0604020202020204"/>
              <a:ea typeface="微软雅黑" panose="020B0503020204020204" charset="-122"/>
              <a:cs typeface="+mn-cs"/>
              <a:sym typeface="Arial" panose="020B0604020202020204"/>
            </a:endParaRPr>
          </a:p>
        </p:txBody>
      </p:sp>
      <p:sp>
        <p:nvSpPr>
          <p:cNvPr id="118" name="Text Placeholder 3"/>
          <p:cNvSpPr txBox="1"/>
          <p:nvPr>
            <p:custDataLst>
              <p:tags r:id="rId6"/>
            </p:custDataLst>
          </p:nvPr>
        </p:nvSpPr>
        <p:spPr>
          <a:xfrm>
            <a:off x="6392228" y="2262505"/>
            <a:ext cx="1896745" cy="246221"/>
          </a:xfrm>
          <a:prstGeom prst="rect">
            <a:avLst/>
          </a:prstGeom>
        </p:spPr>
        <p:txBody>
          <a:bodyPr wrap="square" lIns="0" tIns="0" rIns="0" bIns="0" anchor="t" anchorCtr="0">
            <a:spAutoFit/>
          </a:bodyPr>
          <a:lstStyle>
            <a:lvl1pPr marL="0" indent="0" algn="ctr">
              <a:buNone/>
              <a:defRPr sz="1400" baseline="0">
                <a:solidFill>
                  <a:srgbClr val="000000">
                    <a:lumMod val="95000"/>
                    <a:lumOff val="5000"/>
                  </a:srgb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600" b="1" dirty="0">
                <a:solidFill>
                  <a:schemeClr val="bg1"/>
                </a:solidFill>
                <a:latin typeface="微软雅黑" panose="020B0503020204020204" charset="-122"/>
                <a:ea typeface="微软雅黑" panose="020B0503020204020204" charset="-122"/>
                <a:cs typeface="+mn-ea"/>
                <a:sym typeface="+mn-lt"/>
              </a:rPr>
              <a:t>无法</a:t>
            </a:r>
            <a:r>
              <a:rPr lang="zh-CN" altLang="en-US" sz="1600" b="1" noProof="0" dirty="0">
                <a:ln>
                  <a:noFill/>
                </a:ln>
                <a:solidFill>
                  <a:schemeClr val="bg1"/>
                </a:solidFill>
                <a:effectLst/>
                <a:uLnTx/>
                <a:uFillTx/>
                <a:latin typeface="微软雅黑" panose="020B0503020204020204" charset="-122"/>
                <a:ea typeface="微软雅黑" panose="020B0503020204020204" charset="-122"/>
                <a:cs typeface="+mn-ea"/>
                <a:sym typeface="+mn-lt"/>
              </a:rPr>
              <a:t>实现阶段化培养</a:t>
            </a:r>
          </a:p>
        </p:txBody>
      </p:sp>
      <p:sp>
        <p:nvSpPr>
          <p:cNvPr id="121" name="Text Placeholder 3"/>
          <p:cNvSpPr txBox="1"/>
          <p:nvPr>
            <p:custDataLst>
              <p:tags r:id="rId7"/>
            </p:custDataLst>
          </p:nvPr>
        </p:nvSpPr>
        <p:spPr>
          <a:xfrm>
            <a:off x="6392545" y="3176905"/>
            <a:ext cx="1968288" cy="246221"/>
          </a:xfrm>
          <a:prstGeom prst="rect">
            <a:avLst/>
          </a:prstGeom>
        </p:spPr>
        <p:txBody>
          <a:bodyPr wrap="square" lIns="0" tIns="0" rIns="0" bIns="0" anchor="t" anchorCtr="0">
            <a:spAutoFit/>
          </a:bodyPr>
          <a:lstStyle>
            <a:lvl1pPr marL="0" indent="0" algn="ctr">
              <a:buNone/>
              <a:defRPr sz="1400" baseline="0">
                <a:solidFill>
                  <a:srgbClr val="000000">
                    <a:lumMod val="95000"/>
                    <a:lumOff val="5000"/>
                  </a:srgb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600" b="1" dirty="0">
                <a:solidFill>
                  <a:schemeClr val="bg1"/>
                </a:solidFill>
                <a:latin typeface="微软雅黑" panose="020B0503020204020204" charset="-122"/>
                <a:ea typeface="微软雅黑" panose="020B0503020204020204" charset="-122"/>
                <a:cs typeface="+mn-ea"/>
                <a:sym typeface="+mn-lt"/>
              </a:rPr>
              <a:t>缺少数字化自动培养</a:t>
            </a:r>
            <a:endParaRPr lang="zh-CN" altLang="en-US" sz="1600" b="1" noProof="0" dirty="0">
              <a:ln>
                <a:noFill/>
              </a:ln>
              <a:solidFill>
                <a:schemeClr val="bg1"/>
              </a:solidFill>
              <a:effectLst/>
              <a:uLnTx/>
              <a:uFillTx/>
              <a:latin typeface="微软雅黑" panose="020B0503020204020204" charset="-122"/>
              <a:ea typeface="微软雅黑" panose="020B0503020204020204" charset="-122"/>
              <a:cs typeface="+mn-ea"/>
              <a:sym typeface="+mn-lt"/>
            </a:endParaRPr>
          </a:p>
        </p:txBody>
      </p:sp>
      <p:sp>
        <p:nvSpPr>
          <p:cNvPr id="124" name="Text Placeholder 3"/>
          <p:cNvSpPr txBox="1"/>
          <p:nvPr>
            <p:custDataLst>
              <p:tags r:id="rId8"/>
            </p:custDataLst>
          </p:nvPr>
        </p:nvSpPr>
        <p:spPr>
          <a:xfrm>
            <a:off x="6392545" y="4091305"/>
            <a:ext cx="1968288" cy="270459"/>
          </a:xfrm>
          <a:prstGeom prst="rect">
            <a:avLst/>
          </a:prstGeom>
        </p:spPr>
        <p:txBody>
          <a:bodyPr wrap="square" lIns="0" tIns="0" rIns="0" bIns="0" anchor="t" anchorCtr="0">
            <a:spAutoFit/>
          </a:bodyPr>
          <a:lstStyle>
            <a:lvl1pPr marL="0" indent="0" algn="ctr">
              <a:buNone/>
              <a:defRPr sz="1400" baseline="0">
                <a:solidFill>
                  <a:srgbClr val="000000">
                    <a:lumMod val="95000"/>
                    <a:lumOff val="5000"/>
                  </a:srgb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75" fontAlgn="auto">
              <a:lnSpc>
                <a:spcPct val="120000"/>
              </a:lnSpc>
              <a:spcBef>
                <a:spcPct val="20000"/>
              </a:spcBef>
              <a:spcAft>
                <a:spcPct val="0"/>
              </a:spcAft>
              <a:defRPr/>
            </a:pPr>
            <a:r>
              <a:rPr lang="zh-CN" altLang="en-US" sz="1600" b="1" dirty="0">
                <a:solidFill>
                  <a:schemeClr val="bg1"/>
                </a:solidFill>
                <a:latin typeface="微软雅黑" panose="020B0503020204020204" charset="-122"/>
                <a:ea typeface="微软雅黑" panose="020B0503020204020204" charset="-122"/>
                <a:cs typeface="+mn-ea"/>
                <a:sym typeface="Arial" panose="020B0604020202020204" pitchFamily="34" charset="0"/>
              </a:rPr>
              <a:t>无全流程智能化管理</a:t>
            </a:r>
            <a:endParaRPr lang="en-US" sz="1600" b="1" dirty="0">
              <a:solidFill>
                <a:schemeClr val="bg1"/>
              </a:solidFill>
              <a:latin typeface="微软雅黑" panose="020B0503020204020204" charset="-122"/>
              <a:ea typeface="微软雅黑" panose="020B0503020204020204" charset="-122"/>
              <a:cs typeface="+mn-ea"/>
              <a:sym typeface="Arial" panose="020B0604020202020204" pitchFamily="34" charset="0"/>
            </a:endParaRPr>
          </a:p>
        </p:txBody>
      </p:sp>
      <p:sp>
        <p:nvSpPr>
          <p:cNvPr id="129" name="矩形 128"/>
          <p:cNvSpPr/>
          <p:nvPr/>
        </p:nvSpPr>
        <p:spPr>
          <a:xfrm>
            <a:off x="266700" y="239713"/>
            <a:ext cx="49213" cy="423863"/>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Arial" panose="020B0604020202020204"/>
              <a:ea typeface="微软雅黑" panose="020B0503020204020204" charset="-122"/>
              <a:sym typeface="Arial" panose="020B0604020202020204"/>
            </a:endParaRPr>
          </a:p>
        </p:txBody>
      </p:sp>
      <p:sp>
        <p:nvSpPr>
          <p:cNvPr id="130" name="文本框 129"/>
          <p:cNvSpPr txBox="1"/>
          <p:nvPr/>
        </p:nvSpPr>
        <p:spPr>
          <a:xfrm>
            <a:off x="354013" y="297180"/>
            <a:ext cx="2716213" cy="36830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mn-cs"/>
                <a:sym typeface="Arial" panose="020B0604020202020204"/>
              </a:rPr>
              <a:t>行业现状</a:t>
            </a:r>
          </a:p>
        </p:txBody>
      </p:sp>
      <p:cxnSp>
        <p:nvCxnSpPr>
          <p:cNvPr id="131" name="直接连接符 130"/>
          <p:cNvCxnSpPr/>
          <p:nvPr/>
        </p:nvCxnSpPr>
        <p:spPr>
          <a:xfrm>
            <a:off x="266700" y="731838"/>
            <a:ext cx="8423275"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54330" y="293370"/>
            <a:ext cx="6268085" cy="36830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mn-cs"/>
                <a:sym typeface="Arial" panose="020B0604020202020204"/>
              </a:rPr>
              <a:t>行业现状</a:t>
            </a:r>
            <a:r>
              <a:rPr kumimoji="0" lang="en-US" altLang="zh-CN" sz="1800"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mn-cs"/>
                <a:sym typeface="Arial" panose="020B0604020202020204"/>
              </a:rPr>
              <a:t>           ——</a:t>
            </a:r>
            <a:r>
              <a:rPr kumimoji="0" lang="zh-CN" altLang="en-US" sz="1800"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mn-cs"/>
                <a:sym typeface="Arial" panose="020B0604020202020204"/>
              </a:rPr>
              <a:t>急需</a:t>
            </a:r>
            <a:r>
              <a:rPr kumimoji="0" lang="zh-CN" altLang="en-US" sz="1800" i="0" u="none" strike="noStrike" kern="1200" cap="none" spc="0" normalizeH="0" baseline="0" noProof="0" dirty="0">
                <a:ln>
                  <a:noFill/>
                </a:ln>
                <a:solidFill>
                  <a:srgbClr val="FF0000"/>
                </a:solidFill>
                <a:effectLst/>
                <a:uLnTx/>
                <a:uFillTx/>
                <a:latin typeface="Arial" panose="020B0604020202020204"/>
                <a:ea typeface="微软雅黑" panose="020B0503020204020204" charset="-122"/>
                <a:cs typeface="+mn-cs"/>
                <a:sym typeface="Arial" panose="020B0604020202020204"/>
              </a:rPr>
              <a:t>自动化</a:t>
            </a:r>
            <a:r>
              <a:rPr kumimoji="0" lang="zh-CN" altLang="en-US" sz="1800"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mn-cs"/>
                <a:sym typeface="Arial" panose="020B0604020202020204"/>
              </a:rPr>
              <a:t>、</a:t>
            </a:r>
            <a:r>
              <a:rPr kumimoji="0" lang="zh-CN" altLang="en-US" sz="1800" i="0" u="none" strike="noStrike" kern="1200" cap="none" spc="0" normalizeH="0" baseline="0" noProof="0" dirty="0">
                <a:ln>
                  <a:noFill/>
                </a:ln>
                <a:solidFill>
                  <a:srgbClr val="FF0000"/>
                </a:solidFill>
                <a:effectLst/>
                <a:uLnTx/>
                <a:uFillTx/>
                <a:latin typeface="Arial" panose="020B0604020202020204"/>
                <a:ea typeface="微软雅黑" panose="020B0503020204020204" charset="-122"/>
                <a:cs typeface="+mn-cs"/>
                <a:sym typeface="Arial" panose="020B0604020202020204"/>
              </a:rPr>
              <a:t>智能化</a:t>
            </a:r>
            <a:r>
              <a:rPr kumimoji="0" lang="zh-CN" altLang="en-US" sz="1800"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mn-cs"/>
                <a:sym typeface="Arial" panose="020B0604020202020204"/>
              </a:rPr>
              <a:t>的育种解决方案</a:t>
            </a:r>
          </a:p>
        </p:txBody>
      </p:sp>
      <p:pic>
        <p:nvPicPr>
          <p:cNvPr id="30" name="图片 29" descr="248667"/>
          <p:cNvPicPr>
            <a:picLocks noChangeAspect="1"/>
          </p:cNvPicPr>
          <p:nvPr/>
        </p:nvPicPr>
        <p:blipFill>
          <a:blip r:embed="rId10"/>
          <a:stretch>
            <a:fillRect/>
          </a:stretch>
        </p:blipFill>
        <p:spPr>
          <a:xfrm>
            <a:off x="427990" y="1259840"/>
            <a:ext cx="4500245" cy="3247390"/>
          </a:xfrm>
          <a:prstGeom prst="rect">
            <a:avLst/>
          </a:prstGeom>
        </p:spPr>
      </p:pic>
      <p:grpSp>
        <p:nvGrpSpPr>
          <p:cNvPr id="8" name="Group 73"/>
          <p:cNvGrpSpPr/>
          <p:nvPr/>
        </p:nvGrpSpPr>
        <p:grpSpPr>
          <a:xfrm>
            <a:off x="4359910" y="1412240"/>
            <a:ext cx="1037590" cy="260350"/>
            <a:chOff x="2683251" y="1465095"/>
            <a:chExt cx="913976" cy="220268"/>
          </a:xfrm>
        </p:grpSpPr>
        <p:cxnSp>
          <p:nvCxnSpPr>
            <p:cNvPr id="9" name="Straight Connector 87"/>
            <p:cNvCxnSpPr/>
            <p:nvPr/>
          </p:nvCxnSpPr>
          <p:spPr>
            <a:xfrm flipH="1" flipV="1">
              <a:off x="3358173" y="1465095"/>
              <a:ext cx="239054" cy="220268"/>
            </a:xfrm>
            <a:prstGeom prst="line">
              <a:avLst/>
            </a:prstGeom>
            <a:noFill/>
            <a:ln w="12700" cap="rnd" cmpd="sng" algn="ctr">
              <a:solidFill>
                <a:srgbClr val="000000">
                  <a:lumMod val="75000"/>
                  <a:lumOff val="25000"/>
                </a:srgbClr>
              </a:solidFill>
              <a:prstDash val="solid"/>
              <a:miter lim="800000"/>
              <a:headEnd type="oval"/>
              <a:tailEnd type="oval"/>
            </a:ln>
            <a:effectLst/>
          </p:spPr>
        </p:cxnSp>
        <p:cxnSp>
          <p:nvCxnSpPr>
            <p:cNvPr id="10" name="Straight Connector 88"/>
            <p:cNvCxnSpPr/>
            <p:nvPr/>
          </p:nvCxnSpPr>
          <p:spPr>
            <a:xfrm rot="10800000">
              <a:off x="2683251" y="1465097"/>
              <a:ext cx="674922" cy="1615"/>
            </a:xfrm>
            <a:prstGeom prst="line">
              <a:avLst/>
            </a:prstGeom>
            <a:noFill/>
            <a:ln w="12700" cap="rnd" cmpd="sng" algn="ctr">
              <a:solidFill>
                <a:srgbClr val="000000">
                  <a:lumMod val="75000"/>
                  <a:lumOff val="25000"/>
                </a:srgbClr>
              </a:solidFill>
              <a:prstDash val="solid"/>
              <a:miter lim="800000"/>
              <a:headEnd type="oval"/>
              <a:tailEnd type="oval"/>
            </a:ln>
            <a:effectLst/>
          </p:spPr>
        </p:cxnSp>
      </p:grpSp>
      <p:grpSp>
        <p:nvGrpSpPr>
          <p:cNvPr id="3" name="Group 73"/>
          <p:cNvGrpSpPr/>
          <p:nvPr/>
        </p:nvGrpSpPr>
        <p:grpSpPr>
          <a:xfrm>
            <a:off x="4359910" y="2164715"/>
            <a:ext cx="1037590" cy="260350"/>
            <a:chOff x="2683251" y="1465095"/>
            <a:chExt cx="913976" cy="220268"/>
          </a:xfrm>
        </p:grpSpPr>
        <p:cxnSp>
          <p:nvCxnSpPr>
            <p:cNvPr id="4" name="Straight Connector 87"/>
            <p:cNvCxnSpPr/>
            <p:nvPr/>
          </p:nvCxnSpPr>
          <p:spPr>
            <a:xfrm flipH="1" flipV="1">
              <a:off x="3358173" y="1465095"/>
              <a:ext cx="239054" cy="220268"/>
            </a:xfrm>
            <a:prstGeom prst="line">
              <a:avLst/>
            </a:prstGeom>
            <a:noFill/>
            <a:ln w="12700" cap="rnd" cmpd="sng" algn="ctr">
              <a:solidFill>
                <a:srgbClr val="000000">
                  <a:lumMod val="75000"/>
                  <a:lumOff val="25000"/>
                </a:srgbClr>
              </a:solidFill>
              <a:prstDash val="solid"/>
              <a:miter lim="800000"/>
              <a:headEnd type="oval"/>
              <a:tailEnd type="oval"/>
            </a:ln>
            <a:effectLst/>
          </p:spPr>
        </p:cxnSp>
        <p:cxnSp>
          <p:nvCxnSpPr>
            <p:cNvPr id="5" name="Straight Connector 88"/>
            <p:cNvCxnSpPr/>
            <p:nvPr/>
          </p:nvCxnSpPr>
          <p:spPr>
            <a:xfrm rot="10800000">
              <a:off x="2683251" y="1465097"/>
              <a:ext cx="674922" cy="1615"/>
            </a:xfrm>
            <a:prstGeom prst="line">
              <a:avLst/>
            </a:prstGeom>
            <a:noFill/>
            <a:ln w="12700" cap="rnd" cmpd="sng" algn="ctr">
              <a:solidFill>
                <a:srgbClr val="000000">
                  <a:lumMod val="75000"/>
                  <a:lumOff val="25000"/>
                </a:srgbClr>
              </a:solidFill>
              <a:prstDash val="solid"/>
              <a:miter lim="800000"/>
              <a:headEnd type="oval"/>
              <a:tailEnd type="oval"/>
            </a:ln>
            <a:effectLst/>
          </p:spPr>
        </p:cxnSp>
      </p:grpSp>
      <p:grpSp>
        <p:nvGrpSpPr>
          <p:cNvPr id="6" name="Group 73"/>
          <p:cNvGrpSpPr/>
          <p:nvPr/>
        </p:nvGrpSpPr>
        <p:grpSpPr>
          <a:xfrm>
            <a:off x="4359910" y="2999105"/>
            <a:ext cx="1037590" cy="260350"/>
            <a:chOff x="2683251" y="1465095"/>
            <a:chExt cx="913976" cy="220268"/>
          </a:xfrm>
        </p:grpSpPr>
        <p:cxnSp>
          <p:nvCxnSpPr>
            <p:cNvPr id="7" name="Straight Connector 87"/>
            <p:cNvCxnSpPr/>
            <p:nvPr/>
          </p:nvCxnSpPr>
          <p:spPr>
            <a:xfrm flipH="1" flipV="1">
              <a:off x="3358173" y="1465095"/>
              <a:ext cx="239054" cy="220268"/>
            </a:xfrm>
            <a:prstGeom prst="line">
              <a:avLst/>
            </a:prstGeom>
            <a:noFill/>
            <a:ln w="12700" cap="rnd" cmpd="sng" algn="ctr">
              <a:solidFill>
                <a:srgbClr val="000000">
                  <a:lumMod val="75000"/>
                  <a:lumOff val="25000"/>
                </a:srgbClr>
              </a:solidFill>
              <a:prstDash val="solid"/>
              <a:miter lim="800000"/>
              <a:headEnd type="oval"/>
              <a:tailEnd type="oval"/>
            </a:ln>
            <a:effectLst/>
          </p:spPr>
        </p:cxnSp>
        <p:cxnSp>
          <p:nvCxnSpPr>
            <p:cNvPr id="11" name="Straight Connector 88"/>
            <p:cNvCxnSpPr/>
            <p:nvPr/>
          </p:nvCxnSpPr>
          <p:spPr>
            <a:xfrm rot="10800000">
              <a:off x="2683251" y="1465097"/>
              <a:ext cx="674922" cy="1615"/>
            </a:xfrm>
            <a:prstGeom prst="line">
              <a:avLst/>
            </a:prstGeom>
            <a:noFill/>
            <a:ln w="12700" cap="rnd" cmpd="sng" algn="ctr">
              <a:solidFill>
                <a:srgbClr val="000000">
                  <a:lumMod val="75000"/>
                  <a:lumOff val="25000"/>
                </a:srgbClr>
              </a:solidFill>
              <a:prstDash val="solid"/>
              <a:miter lim="800000"/>
              <a:headEnd type="oval"/>
              <a:tailEnd type="oval"/>
            </a:ln>
            <a:effectLst/>
          </p:spPr>
        </p:cxnSp>
      </p:grpSp>
      <p:grpSp>
        <p:nvGrpSpPr>
          <p:cNvPr id="12" name="Group 73"/>
          <p:cNvGrpSpPr/>
          <p:nvPr/>
        </p:nvGrpSpPr>
        <p:grpSpPr>
          <a:xfrm>
            <a:off x="4359910" y="3788410"/>
            <a:ext cx="1037590" cy="260350"/>
            <a:chOff x="2683251" y="1465095"/>
            <a:chExt cx="913976" cy="220268"/>
          </a:xfrm>
        </p:grpSpPr>
        <p:cxnSp>
          <p:nvCxnSpPr>
            <p:cNvPr id="13" name="Straight Connector 87"/>
            <p:cNvCxnSpPr/>
            <p:nvPr/>
          </p:nvCxnSpPr>
          <p:spPr>
            <a:xfrm flipH="1" flipV="1">
              <a:off x="3358173" y="1465095"/>
              <a:ext cx="239054" cy="220268"/>
            </a:xfrm>
            <a:prstGeom prst="line">
              <a:avLst/>
            </a:prstGeom>
            <a:noFill/>
            <a:ln w="12700" cap="rnd" cmpd="sng" algn="ctr">
              <a:solidFill>
                <a:srgbClr val="000000">
                  <a:lumMod val="75000"/>
                  <a:lumOff val="25000"/>
                </a:srgbClr>
              </a:solidFill>
              <a:prstDash val="solid"/>
              <a:miter lim="800000"/>
              <a:headEnd type="oval"/>
              <a:tailEnd type="oval"/>
            </a:ln>
            <a:effectLst/>
          </p:spPr>
        </p:cxnSp>
        <p:cxnSp>
          <p:nvCxnSpPr>
            <p:cNvPr id="14" name="Straight Connector 88"/>
            <p:cNvCxnSpPr/>
            <p:nvPr/>
          </p:nvCxnSpPr>
          <p:spPr>
            <a:xfrm rot="10800000">
              <a:off x="2683251" y="1465097"/>
              <a:ext cx="674922" cy="1615"/>
            </a:xfrm>
            <a:prstGeom prst="line">
              <a:avLst/>
            </a:prstGeom>
            <a:noFill/>
            <a:ln w="12700" cap="rnd" cmpd="sng" algn="ctr">
              <a:solidFill>
                <a:srgbClr val="000000">
                  <a:lumMod val="75000"/>
                  <a:lumOff val="25000"/>
                </a:srgbClr>
              </a:solidFill>
              <a:prstDash val="solid"/>
              <a:miter lim="800000"/>
              <a:headEnd type="oval"/>
              <a:tailEnd type="oval"/>
            </a:ln>
            <a:effectLst/>
          </p:spPr>
        </p:cxnSp>
      </p:grpSp>
    </p:spTree>
  </p:cSld>
  <p:clrMapOvr>
    <a:masterClrMapping/>
  </p:clrMapOvr>
  <mc:AlternateContent xmlns:mc="http://schemas.openxmlformats.org/markup-compatibility/2006" xmlns:p14="http://schemas.microsoft.com/office/powerpoint/2010/main">
    <mc:Choice Requires="p14">
      <p:transition spd="med" p14:dur="699" advTm="2506">
        <p:fade/>
      </p:transition>
    </mc:Choice>
    <mc:Fallback xmlns="">
      <p:transition spd="med" advTm="250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7" nodeType="afterEffect">
                                  <p:stCondLst>
                                    <p:cond delay="0"/>
                                  </p:stCondLst>
                                  <p:childTnLst>
                                    <p:set>
                                      <p:cBhvr>
                                        <p:cTn id="6" dur="1" fill="hold">
                                          <p:stCondLst>
                                            <p:cond delay="0"/>
                                          </p:stCondLst>
                                        </p:cTn>
                                        <p:tgtEl>
                                          <p:spTgt spid="108"/>
                                        </p:tgtEl>
                                        <p:attrNameLst>
                                          <p:attrName>style.visibility</p:attrName>
                                        </p:attrNameLst>
                                      </p:cBhvr>
                                      <p:to>
                                        <p:strVal val="visible"/>
                                      </p:to>
                                    </p:set>
                                    <p:anim calcmode="lin" valueType="num">
                                      <p:cBhvr>
                                        <p:cTn id="7" dur="500" fill="hold"/>
                                        <p:tgtEl>
                                          <p:spTgt spid="108"/>
                                        </p:tgtEl>
                                        <p:attrNameLst>
                                          <p:attrName>ppt_w</p:attrName>
                                        </p:attrNameLst>
                                      </p:cBhvr>
                                      <p:tavLst>
                                        <p:tav tm="0">
                                          <p:val>
                                            <p:fltVal val="0"/>
                                          </p:val>
                                        </p:tav>
                                        <p:tav tm="100000">
                                          <p:val>
                                            <p:strVal val="#ppt_w"/>
                                          </p:val>
                                        </p:tav>
                                      </p:tavLst>
                                    </p:anim>
                                    <p:anim calcmode="lin" valueType="num">
                                      <p:cBhvr>
                                        <p:cTn id="8" dur="500" fill="hold"/>
                                        <p:tgtEl>
                                          <p:spTgt spid="108"/>
                                        </p:tgtEl>
                                        <p:attrNameLst>
                                          <p:attrName>ppt_h</p:attrName>
                                        </p:attrNameLst>
                                      </p:cBhvr>
                                      <p:tavLst>
                                        <p:tav tm="0">
                                          <p:val>
                                            <p:fltVal val="0"/>
                                          </p:val>
                                        </p:tav>
                                        <p:tav tm="100000">
                                          <p:val>
                                            <p:strVal val="#ppt_h"/>
                                          </p:val>
                                        </p:tav>
                                      </p:tavLst>
                                    </p:anim>
                                    <p:animEffect transition="in" filter="fade" prLst="">
                                      <p:cBhvr>
                                        <p:cTn id="9" dur="500"/>
                                        <p:tgtEl>
                                          <p:spTgt spid="108"/>
                                        </p:tgtEl>
                                      </p:cBhvr>
                                    </p:animEffect>
                                  </p:childTnLst>
                                </p:cTn>
                              </p:par>
                            </p:childTnLst>
                          </p:cTn>
                        </p:par>
                        <p:par>
                          <p:cTn id="10" fill="hold">
                            <p:stCondLst>
                              <p:cond delay="500"/>
                            </p:stCondLst>
                            <p:childTnLst>
                              <p:par>
                                <p:cTn id="11" presetID="53" presetClass="entr" presetSubtype="16" fill="hold" grpId="8" nodeType="afterEffect">
                                  <p:stCondLst>
                                    <p:cond delay="0"/>
                                  </p:stCondLst>
                                  <p:childTnLst>
                                    <p:set>
                                      <p:cBhvr>
                                        <p:cTn id="12" dur="1" fill="hold">
                                          <p:stCondLst>
                                            <p:cond delay="0"/>
                                          </p:stCondLst>
                                        </p:cTn>
                                        <p:tgtEl>
                                          <p:spTgt spid="111"/>
                                        </p:tgtEl>
                                        <p:attrNameLst>
                                          <p:attrName>style.visibility</p:attrName>
                                        </p:attrNameLst>
                                      </p:cBhvr>
                                      <p:to>
                                        <p:strVal val="visible"/>
                                      </p:to>
                                    </p:set>
                                    <p:anim calcmode="lin" valueType="num">
                                      <p:cBhvr>
                                        <p:cTn id="13" dur="500" fill="hold"/>
                                        <p:tgtEl>
                                          <p:spTgt spid="111"/>
                                        </p:tgtEl>
                                        <p:attrNameLst>
                                          <p:attrName>ppt_w</p:attrName>
                                        </p:attrNameLst>
                                      </p:cBhvr>
                                      <p:tavLst>
                                        <p:tav tm="0">
                                          <p:val>
                                            <p:fltVal val="0"/>
                                          </p:val>
                                        </p:tav>
                                        <p:tav tm="100000">
                                          <p:val>
                                            <p:strVal val="#ppt_w"/>
                                          </p:val>
                                        </p:tav>
                                      </p:tavLst>
                                    </p:anim>
                                    <p:anim calcmode="lin" valueType="num">
                                      <p:cBhvr>
                                        <p:cTn id="14" dur="500" fill="hold"/>
                                        <p:tgtEl>
                                          <p:spTgt spid="111"/>
                                        </p:tgtEl>
                                        <p:attrNameLst>
                                          <p:attrName>ppt_h</p:attrName>
                                        </p:attrNameLst>
                                      </p:cBhvr>
                                      <p:tavLst>
                                        <p:tav tm="0">
                                          <p:val>
                                            <p:fltVal val="0"/>
                                          </p:val>
                                        </p:tav>
                                        <p:tav tm="100000">
                                          <p:val>
                                            <p:strVal val="#ppt_h"/>
                                          </p:val>
                                        </p:tav>
                                      </p:tavLst>
                                    </p:anim>
                                    <p:animEffect transition="in" filter="fade" prLst="">
                                      <p:cBhvr>
                                        <p:cTn id="15" dur="500"/>
                                        <p:tgtEl>
                                          <p:spTgt spid="111"/>
                                        </p:tgtEl>
                                      </p:cBhvr>
                                    </p:animEffect>
                                  </p:childTnLst>
                                </p:cTn>
                              </p:par>
                            </p:childTnLst>
                          </p:cTn>
                        </p:par>
                        <p:par>
                          <p:cTn id="16" fill="hold">
                            <p:stCondLst>
                              <p:cond delay="1000"/>
                            </p:stCondLst>
                            <p:childTnLst>
                              <p:par>
                                <p:cTn id="17" presetID="53" presetClass="entr" presetSubtype="16" fill="hold" grpId="9" nodeType="afterEffect">
                                  <p:stCondLst>
                                    <p:cond delay="0"/>
                                  </p:stCondLst>
                                  <p:childTnLst>
                                    <p:set>
                                      <p:cBhvr>
                                        <p:cTn id="18" dur="1" fill="hold">
                                          <p:stCondLst>
                                            <p:cond delay="0"/>
                                          </p:stCondLst>
                                        </p:cTn>
                                        <p:tgtEl>
                                          <p:spTgt spid="112"/>
                                        </p:tgtEl>
                                        <p:attrNameLst>
                                          <p:attrName>style.visibility</p:attrName>
                                        </p:attrNameLst>
                                      </p:cBhvr>
                                      <p:to>
                                        <p:strVal val="visible"/>
                                      </p:to>
                                    </p:set>
                                    <p:anim calcmode="lin" valueType="num">
                                      <p:cBhvr>
                                        <p:cTn id="19" dur="500" fill="hold"/>
                                        <p:tgtEl>
                                          <p:spTgt spid="112"/>
                                        </p:tgtEl>
                                        <p:attrNameLst>
                                          <p:attrName>ppt_w</p:attrName>
                                        </p:attrNameLst>
                                      </p:cBhvr>
                                      <p:tavLst>
                                        <p:tav tm="0">
                                          <p:val>
                                            <p:fltVal val="0"/>
                                          </p:val>
                                        </p:tav>
                                        <p:tav tm="100000">
                                          <p:val>
                                            <p:strVal val="#ppt_w"/>
                                          </p:val>
                                        </p:tav>
                                      </p:tavLst>
                                    </p:anim>
                                    <p:anim calcmode="lin" valueType="num">
                                      <p:cBhvr>
                                        <p:cTn id="20" dur="500" fill="hold"/>
                                        <p:tgtEl>
                                          <p:spTgt spid="112"/>
                                        </p:tgtEl>
                                        <p:attrNameLst>
                                          <p:attrName>ppt_h</p:attrName>
                                        </p:attrNameLst>
                                      </p:cBhvr>
                                      <p:tavLst>
                                        <p:tav tm="0">
                                          <p:val>
                                            <p:fltVal val="0"/>
                                          </p:val>
                                        </p:tav>
                                        <p:tav tm="100000">
                                          <p:val>
                                            <p:strVal val="#ppt_h"/>
                                          </p:val>
                                        </p:tav>
                                      </p:tavLst>
                                    </p:anim>
                                    <p:animEffect transition="in" filter="fade" prLst="">
                                      <p:cBhvr>
                                        <p:cTn id="21" dur="500"/>
                                        <p:tgtEl>
                                          <p:spTgt spid="112"/>
                                        </p:tgtEl>
                                      </p:cBhvr>
                                    </p:animEffect>
                                  </p:childTnLst>
                                </p:cTn>
                              </p:par>
                            </p:childTnLst>
                          </p:cTn>
                        </p:par>
                        <p:par>
                          <p:cTn id="22" fill="hold">
                            <p:stCondLst>
                              <p:cond delay="1500"/>
                            </p:stCondLst>
                            <p:childTnLst>
                              <p:par>
                                <p:cTn id="23" presetID="53" presetClass="entr" presetSubtype="16" fill="hold" grpId="10" nodeType="afterEffect">
                                  <p:stCondLst>
                                    <p:cond delay="0"/>
                                  </p:stCondLst>
                                  <p:childTnLst>
                                    <p:set>
                                      <p:cBhvr>
                                        <p:cTn id="24" dur="1" fill="hold">
                                          <p:stCondLst>
                                            <p:cond delay="0"/>
                                          </p:stCondLst>
                                        </p:cTn>
                                        <p:tgtEl>
                                          <p:spTgt spid="113"/>
                                        </p:tgtEl>
                                        <p:attrNameLst>
                                          <p:attrName>style.visibility</p:attrName>
                                        </p:attrNameLst>
                                      </p:cBhvr>
                                      <p:to>
                                        <p:strVal val="visible"/>
                                      </p:to>
                                    </p:set>
                                    <p:anim calcmode="lin" valueType="num">
                                      <p:cBhvr>
                                        <p:cTn id="25" dur="500" fill="hold"/>
                                        <p:tgtEl>
                                          <p:spTgt spid="113"/>
                                        </p:tgtEl>
                                        <p:attrNameLst>
                                          <p:attrName>ppt_w</p:attrName>
                                        </p:attrNameLst>
                                      </p:cBhvr>
                                      <p:tavLst>
                                        <p:tav tm="0">
                                          <p:val>
                                            <p:fltVal val="0"/>
                                          </p:val>
                                        </p:tav>
                                        <p:tav tm="100000">
                                          <p:val>
                                            <p:strVal val="#ppt_w"/>
                                          </p:val>
                                        </p:tav>
                                      </p:tavLst>
                                    </p:anim>
                                    <p:anim calcmode="lin" valueType="num">
                                      <p:cBhvr>
                                        <p:cTn id="26" dur="500" fill="hold"/>
                                        <p:tgtEl>
                                          <p:spTgt spid="113"/>
                                        </p:tgtEl>
                                        <p:attrNameLst>
                                          <p:attrName>ppt_h</p:attrName>
                                        </p:attrNameLst>
                                      </p:cBhvr>
                                      <p:tavLst>
                                        <p:tav tm="0">
                                          <p:val>
                                            <p:fltVal val="0"/>
                                          </p:val>
                                        </p:tav>
                                        <p:tav tm="100000">
                                          <p:val>
                                            <p:strVal val="#ppt_h"/>
                                          </p:val>
                                        </p:tav>
                                      </p:tavLst>
                                    </p:anim>
                                    <p:animEffect transition="in" filter="fade" prLst="">
                                      <p:cBhvr>
                                        <p:cTn id="27"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7" bldLvl="0" animBg="1" advAuto="0"/>
      <p:bldP spid="111" grpId="8" bldLvl="0" animBg="1" advAuto="0"/>
      <p:bldP spid="112" grpId="9" bldLvl="0" animBg="1" advAuto="0"/>
      <p:bldP spid="113" grpId="10" bldLvl="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 name="PA_组合 16"/>
          <p:cNvGrpSpPr/>
          <p:nvPr>
            <p:custDataLst>
              <p:tags r:id="rId1"/>
            </p:custDataLst>
          </p:nvPr>
        </p:nvGrpSpPr>
        <p:grpSpPr>
          <a:xfrm>
            <a:off x="197039" y="680799"/>
            <a:ext cx="2796540" cy="547947"/>
            <a:chOff x="4631244" y="1185431"/>
            <a:chExt cx="2796540" cy="547947"/>
          </a:xfrm>
        </p:grpSpPr>
        <p:grpSp>
          <p:nvGrpSpPr>
            <p:cNvPr id="119" name="组合 118"/>
            <p:cNvGrpSpPr/>
            <p:nvPr/>
          </p:nvGrpSpPr>
          <p:grpSpPr>
            <a:xfrm>
              <a:off x="4631244" y="1185431"/>
              <a:ext cx="500458" cy="492875"/>
              <a:chOff x="6242320" y="1105992"/>
              <a:chExt cx="667277" cy="657169"/>
            </a:xfrm>
          </p:grpSpPr>
          <p:sp>
            <p:nvSpPr>
              <p:cNvPr id="124" name="PA_文本框 6"/>
              <p:cNvSpPr txBox="1"/>
              <p:nvPr>
                <p:custDataLst>
                  <p:tags r:id="rId5"/>
                </p:custDataLst>
              </p:nvPr>
            </p:nvSpPr>
            <p:spPr>
              <a:xfrm>
                <a:off x="6327224" y="1105992"/>
                <a:ext cx="582373" cy="491915"/>
              </a:xfrm>
              <a:prstGeom prst="rect">
                <a:avLst/>
              </a:prstGeom>
              <a:noFill/>
            </p:spPr>
            <p:txBody>
              <a:bodyPr vert="horz" wrap="square" lIns="0" tIns="0" rIns="0" bIns="0" rtlCol="0" anchor="ctr">
                <a:spAutoFit/>
              </a:bodyPr>
              <a:lstStyle/>
              <a:p>
                <a:pPr marL="0" marR="0" lvl="0" indent="0" defTabSz="914400" eaLnBrk="1" fontAlgn="auto" latinLnBrk="0" hangingPunct="1">
                  <a:lnSpc>
                    <a:spcPct val="100000"/>
                  </a:lnSpc>
                  <a:spcBef>
                    <a:spcPct val="0"/>
                  </a:spcBef>
                  <a:spcAft>
                    <a:spcPct val="0"/>
                  </a:spcAft>
                  <a:buClrTx/>
                  <a:buSzTx/>
                  <a:buFontTx/>
                  <a:buNone/>
                  <a:defRPr/>
                </a:pPr>
                <a:r>
                  <a:rPr kumimoji="0" lang="en-US" altLang="zh-CN" sz="2400" b="0" i="0" u="none" strike="noStrike" kern="0" cap="none" spc="0" normalizeH="0" baseline="0" noProof="0">
                    <a:ln>
                      <a:noFill/>
                    </a:ln>
                    <a:solidFill>
                      <a:srgbClr val="7CB554"/>
                    </a:solidFill>
                    <a:effectLst/>
                    <a:uLnTx/>
                    <a:uFillTx/>
                    <a:cs typeface="+mn-ea"/>
                    <a:sym typeface="+mn-lt"/>
                  </a:rPr>
                  <a:t>02</a:t>
                </a:r>
                <a:endParaRPr kumimoji="0" lang="zh-CN" altLang="en-US" sz="2400" b="0" i="0" u="none" strike="noStrike" kern="0" cap="none" spc="0" normalizeH="0" baseline="0" noProof="0">
                  <a:ln>
                    <a:noFill/>
                  </a:ln>
                  <a:solidFill>
                    <a:srgbClr val="7CB554"/>
                  </a:solidFill>
                  <a:effectLst/>
                  <a:uLnTx/>
                  <a:uFillTx/>
                  <a:cs typeface="+mn-ea"/>
                  <a:sym typeface="+mn-lt"/>
                </a:endParaRPr>
              </a:p>
            </p:txBody>
          </p:sp>
          <p:sp>
            <p:nvSpPr>
              <p:cNvPr id="125" name="PA_文本框 22"/>
              <p:cNvSpPr txBox="1"/>
              <p:nvPr>
                <p:custDataLst>
                  <p:tags r:id="rId6"/>
                </p:custDataLst>
              </p:nvPr>
            </p:nvSpPr>
            <p:spPr>
              <a:xfrm>
                <a:off x="6242320" y="1516939"/>
                <a:ext cx="667277" cy="246222"/>
              </a:xfrm>
              <a:prstGeom prst="rect">
                <a:avLst/>
              </a:prstGeom>
              <a:noFill/>
            </p:spPr>
            <p:txBody>
              <a:bodyPr wrap="none" rtlCol="0">
                <a:spAutoFit/>
              </a:bodyPr>
              <a:lstStyle/>
              <a:p>
                <a:pPr marL="0" marR="0" lvl="0" indent="0" defTabSz="914400" eaLnBrk="1" fontAlgn="auto" latinLnBrk="0" hangingPunct="1">
                  <a:lnSpc>
                    <a:spcPct val="100000"/>
                  </a:lnSpc>
                  <a:spcBef>
                    <a:spcPct val="0"/>
                  </a:spcBef>
                  <a:spcAft>
                    <a:spcPct val="0"/>
                  </a:spcAft>
                  <a:buClrTx/>
                  <a:buSzTx/>
                  <a:buFontTx/>
                  <a:buNone/>
                  <a:defRPr/>
                </a:pPr>
                <a:r>
                  <a:rPr kumimoji="0" lang="en-US" altLang="zh-CN" sz="600" b="1" i="0" u="none" strike="noStrike" kern="0" cap="none" spc="0" normalizeH="0" baseline="0" noProof="0">
                    <a:ln>
                      <a:noFill/>
                    </a:ln>
                    <a:solidFill>
                      <a:srgbClr val="818181"/>
                    </a:solidFill>
                    <a:effectLst/>
                    <a:uLnTx/>
                    <a:uFillTx/>
                    <a:cs typeface="+mn-ea"/>
                    <a:sym typeface="+mn-lt"/>
                  </a:rPr>
                  <a:t>OPTION</a:t>
                </a:r>
                <a:endParaRPr kumimoji="0" lang="zh-CN" altLang="en-US" sz="600" b="1" i="0" u="none" strike="noStrike" kern="0" cap="none" spc="0" normalizeH="0" baseline="0" noProof="0">
                  <a:ln>
                    <a:noFill/>
                  </a:ln>
                  <a:solidFill>
                    <a:srgbClr val="818181"/>
                  </a:solidFill>
                  <a:effectLst/>
                  <a:uLnTx/>
                  <a:uFillTx/>
                  <a:cs typeface="+mn-ea"/>
                  <a:sym typeface="+mn-lt"/>
                </a:endParaRPr>
              </a:p>
            </p:txBody>
          </p:sp>
        </p:grpSp>
        <p:grpSp>
          <p:nvGrpSpPr>
            <p:cNvPr id="120" name="组合 119"/>
            <p:cNvGrpSpPr/>
            <p:nvPr/>
          </p:nvGrpSpPr>
          <p:grpSpPr>
            <a:xfrm>
              <a:off x="4694924" y="1726235"/>
              <a:ext cx="2484000" cy="7143"/>
              <a:chOff x="6327224" y="1896619"/>
              <a:chExt cx="2624395" cy="9524"/>
            </a:xfrm>
          </p:grpSpPr>
          <p:cxnSp>
            <p:nvCxnSpPr>
              <p:cNvPr id="122" name="PA_直接连接符 20"/>
              <p:cNvCxnSpPr/>
              <p:nvPr>
                <p:custDataLst>
                  <p:tags r:id="rId3"/>
                </p:custDataLst>
              </p:nvPr>
            </p:nvCxnSpPr>
            <p:spPr>
              <a:xfrm>
                <a:off x="6327224" y="1896619"/>
                <a:ext cx="2624395" cy="0"/>
              </a:xfrm>
              <a:prstGeom prst="line">
                <a:avLst/>
              </a:prstGeom>
              <a:noFill/>
              <a:ln w="12700" cap="flat" cmpd="sng" algn="ctr">
                <a:solidFill>
                  <a:srgbClr val="FFFFFF">
                    <a:lumMod val="65000"/>
                  </a:srgbClr>
                </a:solidFill>
                <a:prstDash val="solid"/>
                <a:headEnd type="none"/>
                <a:tailEnd type="none"/>
              </a:ln>
              <a:effectLst/>
            </p:spPr>
          </p:cxnSp>
          <p:cxnSp>
            <p:nvCxnSpPr>
              <p:cNvPr id="123" name="PA_直接连接符 21"/>
              <p:cNvCxnSpPr/>
              <p:nvPr>
                <p:custDataLst>
                  <p:tags r:id="rId4"/>
                </p:custDataLst>
              </p:nvPr>
            </p:nvCxnSpPr>
            <p:spPr>
              <a:xfrm>
                <a:off x="6327224" y="1906143"/>
                <a:ext cx="2624395" cy="0"/>
              </a:xfrm>
              <a:prstGeom prst="line">
                <a:avLst/>
              </a:prstGeom>
              <a:noFill/>
              <a:ln w="12700" cap="flat" cmpd="sng" algn="ctr">
                <a:solidFill>
                  <a:srgbClr val="7CB554"/>
                </a:solidFill>
                <a:prstDash val="solid"/>
                <a:headEnd type="none"/>
                <a:tailEnd type="none"/>
              </a:ln>
              <a:effectLst/>
            </p:spPr>
          </p:cxnSp>
        </p:grpSp>
        <p:sp>
          <p:nvSpPr>
            <p:cNvPr id="121" name="PA_文本框 44"/>
            <p:cNvSpPr txBox="1"/>
            <p:nvPr>
              <p:custDataLst>
                <p:tags r:id="rId2"/>
              </p:custDataLst>
            </p:nvPr>
          </p:nvSpPr>
          <p:spPr>
            <a:xfrm>
              <a:off x="5131624" y="1245557"/>
              <a:ext cx="2296160" cy="345440"/>
            </a:xfrm>
            <a:prstGeom prst="rect">
              <a:avLst/>
            </a:prstGeom>
            <a:noFill/>
          </p:spPr>
          <p:txBody>
            <a:bodyPr wrap="square" lIns="68580" tIns="34290" rIns="68580" bIns="34290" rtlCol="0">
              <a:spAutoFit/>
            </a:bodyPr>
            <a:lstStyle/>
            <a:p>
              <a:pPr lvl="0" defTabSz="685165">
                <a:defRPr/>
              </a:pPr>
              <a:r>
                <a:rPr lang="zh-CN" altLang="en-US" b="1" noProof="0">
                  <a:ln>
                    <a:noFill/>
                  </a:ln>
                  <a:solidFill>
                    <a:srgbClr val="7CB554"/>
                  </a:solidFill>
                  <a:effectLst/>
                  <a:uLnTx/>
                  <a:uFillTx/>
                  <a:latin typeface="微软雅黑" panose="020B0503020204020204" charset="-122"/>
                  <a:ea typeface="微软雅黑" panose="020B0503020204020204" charset="-122"/>
                  <a:cs typeface="+mn-ea"/>
                  <a:sym typeface="+mn-lt"/>
                </a:rPr>
                <a:t>作品介绍</a:t>
              </a:r>
            </a:p>
          </p:txBody>
        </p:sp>
      </p:grpSp>
      <p:sp>
        <p:nvSpPr>
          <p:cNvPr id="29" name="文本框 28"/>
          <p:cNvSpPr txBox="1"/>
          <p:nvPr/>
        </p:nvSpPr>
        <p:spPr>
          <a:xfrm>
            <a:off x="2124249" y="686687"/>
            <a:ext cx="3602297" cy="502050"/>
          </a:xfrm>
          <a:prstGeom prst="rect">
            <a:avLst/>
          </a:prstGeom>
          <a:noFill/>
        </p:spPr>
        <p:txBody>
          <a:bodyPr wrap="square" rtlCol="0">
            <a:noAutofit/>
          </a:bodyPr>
          <a:lstStyle/>
          <a:p>
            <a:pPr indent="0" fontAlgn="auto">
              <a:lnSpc>
                <a:spcPct val="150000"/>
              </a:lnSpc>
            </a:pPr>
            <a:r>
              <a:rPr lang="zh-CN" altLang="en-US" sz="1400" dirty="0">
                <a:solidFill>
                  <a:schemeClr val="bg1"/>
                </a:solidFill>
                <a:sym typeface="+mn-ea"/>
              </a:rPr>
              <a:t>差异化培养</a:t>
            </a:r>
            <a:r>
              <a:rPr lang="en-US" altLang="zh-CN" sz="1400" dirty="0">
                <a:solidFill>
                  <a:schemeClr val="bg1"/>
                </a:solidFill>
                <a:sym typeface="Arial" panose="020B0604020202020204"/>
              </a:rPr>
              <a:t>——</a:t>
            </a:r>
            <a:r>
              <a:rPr lang="zh-CN" altLang="en-US" sz="1400" dirty="0">
                <a:solidFill>
                  <a:schemeClr val="bg1"/>
                </a:solidFill>
                <a:sym typeface="+mn-ea"/>
              </a:rPr>
              <a:t>提高成活率</a:t>
            </a:r>
            <a:r>
              <a:rPr lang="en-US" altLang="zh-CN" sz="1400" dirty="0">
                <a:solidFill>
                  <a:schemeClr val="bg1"/>
                </a:solidFill>
                <a:sym typeface="+mn-ea"/>
              </a:rPr>
              <a:t> </a:t>
            </a:r>
          </a:p>
        </p:txBody>
      </p:sp>
      <p:grpSp>
        <p:nvGrpSpPr>
          <p:cNvPr id="68" name="Group 4"/>
          <p:cNvGrpSpPr/>
          <p:nvPr/>
        </p:nvGrpSpPr>
        <p:grpSpPr>
          <a:xfrm>
            <a:off x="6073775" y="2126615"/>
            <a:ext cx="1577340" cy="1380490"/>
            <a:chOff x="4200186" y="2320894"/>
            <a:chExt cx="3791627" cy="3651116"/>
          </a:xfrm>
          <a:effectLst>
            <a:outerShdw blurRad="203200" dist="38100" sx="102000" sy="102000" algn="ctr" rotWithShape="0">
              <a:prstClr val="black">
                <a:alpha val="40000"/>
              </a:prstClr>
            </a:outerShdw>
          </a:effectLst>
        </p:grpSpPr>
        <p:sp>
          <p:nvSpPr>
            <p:cNvPr id="69" name="Rounded Rectangle 6"/>
            <p:cNvSpPr/>
            <p:nvPr/>
          </p:nvSpPr>
          <p:spPr>
            <a:xfrm flipH="1">
              <a:off x="4214254" y="4850056"/>
              <a:ext cx="3777559" cy="9144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solidFill>
                  <a:srgbClr val="333333"/>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70" name="Rounded Rectangle 5"/>
            <p:cNvSpPr/>
            <p:nvPr/>
          </p:nvSpPr>
          <p:spPr>
            <a:xfrm rot="3492391" flipH="1">
              <a:off x="4991307" y="3689252"/>
              <a:ext cx="3651116" cy="9144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solidFill>
                  <a:srgbClr val="333333"/>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71" name="Rounded Rectangle 3"/>
            <p:cNvSpPr/>
            <p:nvPr/>
          </p:nvSpPr>
          <p:spPr>
            <a:xfrm rot="18107607">
              <a:off x="3556490" y="3689252"/>
              <a:ext cx="3651116" cy="914400"/>
            </a:xfrm>
            <a:prstGeom prst="roundRect">
              <a:avLst>
                <a:gd name="adj" fmla="val 50000"/>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solidFill>
                  <a:srgbClr val="333333"/>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72" name="Rounded Rectangle 9"/>
            <p:cNvSpPr/>
            <p:nvPr/>
          </p:nvSpPr>
          <p:spPr>
            <a:xfrm flipH="1">
              <a:off x="4200186" y="4850056"/>
              <a:ext cx="1948760" cy="9144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solidFill>
                  <a:srgbClr val="333333"/>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73" name="Oval 13"/>
            <p:cNvSpPr/>
            <p:nvPr/>
          </p:nvSpPr>
          <p:spPr>
            <a:xfrm>
              <a:off x="5725181" y="2613073"/>
              <a:ext cx="755703" cy="7557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solidFill>
                  <a:srgbClr val="333333"/>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74" name="Oval 14"/>
            <p:cNvSpPr/>
            <p:nvPr/>
          </p:nvSpPr>
          <p:spPr>
            <a:xfrm>
              <a:off x="4297730" y="4929404"/>
              <a:ext cx="755703" cy="7557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solidFill>
                  <a:srgbClr val="333333"/>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75" name="Oval 15"/>
            <p:cNvSpPr/>
            <p:nvPr/>
          </p:nvSpPr>
          <p:spPr>
            <a:xfrm>
              <a:off x="7164059" y="4930934"/>
              <a:ext cx="755703" cy="7557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solidFill>
                  <a:srgbClr val="333333"/>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76" name="Freeform 17"/>
            <p:cNvSpPr>
              <a:spLocks noEditPoints="1"/>
            </p:cNvSpPr>
            <p:nvPr/>
          </p:nvSpPr>
          <p:spPr>
            <a:xfrm>
              <a:off x="5950368" y="2791506"/>
              <a:ext cx="305327" cy="39883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tx1">
                <a:lumMod val="75000"/>
                <a:lumOff val="25000"/>
              </a:schemeClr>
            </a:solidFill>
            <a:ln>
              <a:noFill/>
            </a:ln>
          </p:spPr>
          <p:txBody>
            <a:bodyPr vert="horz" wrap="square" lIns="96430" tIns="48216" rIns="96430" bIns="482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srgbClr val="333333"/>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77" name="Freeform 18"/>
            <p:cNvSpPr>
              <a:spLocks noEditPoints="1"/>
            </p:cNvSpPr>
            <p:nvPr/>
          </p:nvSpPr>
          <p:spPr>
            <a:xfrm>
              <a:off x="4537230" y="5088755"/>
              <a:ext cx="276702" cy="437000"/>
            </a:xfrm>
            <a:custGeom>
              <a:avLst/>
              <a:gdLst>
                <a:gd name="T0" fmla="*/ 57 w 67"/>
                <a:gd name="T1" fmla="*/ 10 h 106"/>
                <a:gd name="T2" fmla="*/ 62 w 67"/>
                <a:gd name="T3" fmla="*/ 51 h 106"/>
                <a:gd name="T4" fmla="*/ 51 w 67"/>
                <a:gd name="T5" fmla="*/ 66 h 106"/>
                <a:gd name="T6" fmla="*/ 55 w 67"/>
                <a:gd name="T7" fmla="*/ 65 h 106"/>
                <a:gd name="T8" fmla="*/ 57 w 67"/>
                <a:gd name="T9" fmla="*/ 73 h 106"/>
                <a:gd name="T10" fmla="*/ 56 w 67"/>
                <a:gd name="T11" fmla="*/ 80 h 106"/>
                <a:gd name="T12" fmla="*/ 57 w 67"/>
                <a:gd name="T13" fmla="*/ 86 h 106"/>
                <a:gd name="T14" fmla="*/ 55 w 67"/>
                <a:gd name="T15" fmla="*/ 93 h 106"/>
                <a:gd name="T16" fmla="*/ 15 w 67"/>
                <a:gd name="T17" fmla="*/ 97 h 106"/>
                <a:gd name="T18" fmla="*/ 12 w 67"/>
                <a:gd name="T19" fmla="*/ 95 h 106"/>
                <a:gd name="T20" fmla="*/ 12 w 67"/>
                <a:gd name="T21" fmla="*/ 83 h 106"/>
                <a:gd name="T22" fmla="*/ 12 w 67"/>
                <a:gd name="T23" fmla="*/ 82 h 106"/>
                <a:gd name="T24" fmla="*/ 12 w 67"/>
                <a:gd name="T25" fmla="*/ 71 h 106"/>
                <a:gd name="T26" fmla="*/ 15 w 67"/>
                <a:gd name="T27" fmla="*/ 69 h 106"/>
                <a:gd name="T28" fmla="*/ 16 w 67"/>
                <a:gd name="T29" fmla="*/ 63 h 106"/>
                <a:gd name="T30" fmla="*/ 0 w 67"/>
                <a:gd name="T31" fmla="*/ 34 h 106"/>
                <a:gd name="T32" fmla="*/ 33 w 67"/>
                <a:gd name="T33" fmla="*/ 0 h 106"/>
                <a:gd name="T34" fmla="*/ 28 w 67"/>
                <a:gd name="T35" fmla="*/ 41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2 h 106"/>
                <a:gd name="T48" fmla="*/ 44 w 67"/>
                <a:gd name="T49" fmla="*/ 66 h 106"/>
                <a:gd name="T50" fmla="*/ 44 w 67"/>
                <a:gd name="T51" fmla="*/ 58 h 106"/>
                <a:gd name="T52" fmla="*/ 56 w 67"/>
                <a:gd name="T53" fmla="*/ 47 h 106"/>
                <a:gd name="T54" fmla="*/ 52 w 67"/>
                <a:gd name="T55" fmla="*/ 15 h 106"/>
                <a:gd name="T56" fmla="*/ 15 w 67"/>
                <a:gd name="T57" fmla="*/ 15 h 106"/>
                <a:gd name="T58" fmla="*/ 11 w 67"/>
                <a:gd name="T59" fmla="*/ 48 h 106"/>
                <a:gd name="T60" fmla="*/ 23 w 67"/>
                <a:gd name="T61" fmla="*/ 59 h 106"/>
                <a:gd name="T62" fmla="*/ 23 w 67"/>
                <a:gd name="T63" fmla="*/ 67 h 106"/>
                <a:gd name="T64" fmla="*/ 29 w 67"/>
                <a:gd name="T65" fmla="*/ 52 h 106"/>
                <a:gd name="T66" fmla="*/ 25 w 67"/>
                <a:gd name="T67" fmla="*/ 38 h 106"/>
                <a:gd name="T68" fmla="*/ 40 w 67"/>
                <a:gd name="T69" fmla="*/ 43 h 106"/>
                <a:gd name="T70" fmla="*/ 36 w 67"/>
                <a:gd name="T71" fmla="*/ 42 h 106"/>
                <a:gd name="T72" fmla="*/ 30 w 67"/>
                <a:gd name="T73" fmla="*/ 42 h 106"/>
                <a:gd name="T74" fmla="*/ 27 w 67"/>
                <a:gd name="T75" fmla="*/ 42 h 106"/>
                <a:gd name="T76" fmla="*/ 32 w 67"/>
                <a:gd name="T77" fmla="*/ 51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90 h 106"/>
                <a:gd name="T94" fmla="*/ 50 w 67"/>
                <a:gd name="T95" fmla="*/ 86 h 106"/>
                <a:gd name="T96" fmla="*/ 50 w 67"/>
                <a:gd name="T97" fmla="*/ 73 h 106"/>
                <a:gd name="T98" fmla="*/ 17 w 67"/>
                <a:gd name="T99" fmla="*/ 77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chemeClr val="tx1">
                <a:lumMod val="75000"/>
                <a:lumOff val="25000"/>
              </a:schemeClr>
            </a:solidFill>
            <a:ln>
              <a:noFill/>
            </a:ln>
          </p:spPr>
          <p:txBody>
            <a:bodyPr vert="horz" wrap="square" lIns="96430" tIns="48216" rIns="96430" bIns="482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srgbClr val="333333"/>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78" name="Freeform 19"/>
            <p:cNvSpPr>
              <a:spLocks noEditPoints="1"/>
            </p:cNvSpPr>
            <p:nvPr/>
          </p:nvSpPr>
          <p:spPr>
            <a:xfrm>
              <a:off x="7348218" y="5147991"/>
              <a:ext cx="387383" cy="332044"/>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chemeClr val="tx1">
                <a:lumMod val="75000"/>
                <a:lumOff val="25000"/>
              </a:schemeClr>
            </a:solidFill>
            <a:ln>
              <a:noFill/>
            </a:ln>
          </p:spPr>
          <p:txBody>
            <a:bodyPr vert="horz" wrap="square" lIns="96430" tIns="48216" rIns="96430" bIns="482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srgbClr val="333333"/>
                </a:solidFill>
                <a:latin typeface="Arial" panose="020B0604020202020204" pitchFamily="34" charset="0"/>
                <a:ea typeface="微软雅黑" panose="020B0503020204020204" charset="-122"/>
                <a:cs typeface="+mn-ea"/>
                <a:sym typeface="Arial" panose="020B0604020202020204" pitchFamily="34" charset="0"/>
              </a:endParaRPr>
            </a:p>
          </p:txBody>
        </p:sp>
      </p:grpSp>
      <p:sp>
        <p:nvSpPr>
          <p:cNvPr id="80" name="TextBox 24"/>
          <p:cNvSpPr txBox="1"/>
          <p:nvPr/>
        </p:nvSpPr>
        <p:spPr>
          <a:xfrm>
            <a:off x="7221220" y="3399155"/>
            <a:ext cx="1242060" cy="318770"/>
          </a:xfrm>
          <a:prstGeom prst="rect">
            <a:avLst/>
          </a:prstGeom>
          <a:noFill/>
        </p:spPr>
        <p:txBody>
          <a:bodyPr wrap="square" rtlCol="0">
            <a:noAutofit/>
          </a:bodyPr>
          <a:lstStyle/>
          <a:p>
            <a:pPr>
              <a:lnSpc>
                <a:spcPct val="120000"/>
              </a:lnSpc>
            </a:pPr>
            <a:r>
              <a:rPr lang="zh-CN" altLang="en-US" sz="1600" b="1">
                <a:solidFill>
                  <a:schemeClr val="bg1">
                    <a:lumMod val="65000"/>
                    <a:lumOff val="35000"/>
                  </a:schemeClr>
                </a:solidFill>
                <a:sym typeface="+mn-ea"/>
              </a:rPr>
              <a:t>农业机构</a:t>
            </a:r>
            <a:endParaRPr lang="en-GB" sz="1600">
              <a:solidFill>
                <a:srgbClr val="333333"/>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83" name="TextBox 27"/>
          <p:cNvSpPr txBox="1"/>
          <p:nvPr/>
        </p:nvSpPr>
        <p:spPr>
          <a:xfrm flipH="1">
            <a:off x="5458460" y="3432175"/>
            <a:ext cx="1249680" cy="318770"/>
          </a:xfrm>
          <a:prstGeom prst="rect">
            <a:avLst/>
          </a:prstGeom>
          <a:noFill/>
        </p:spPr>
        <p:txBody>
          <a:bodyPr wrap="square" rtlCol="0">
            <a:noAutofit/>
          </a:bodyPr>
          <a:lstStyle/>
          <a:p>
            <a:pPr algn="r">
              <a:lnSpc>
                <a:spcPct val="120000"/>
              </a:lnSpc>
            </a:pPr>
            <a:r>
              <a:rPr lang="zh-CN" altLang="en-US" sz="1600" b="1">
                <a:solidFill>
                  <a:schemeClr val="bg1">
                    <a:lumMod val="65000"/>
                    <a:lumOff val="35000"/>
                  </a:schemeClr>
                </a:solidFill>
                <a:sym typeface="+mn-ea"/>
              </a:rPr>
              <a:t>科研人员</a:t>
            </a:r>
            <a:endParaRPr lang="en-GB" sz="1600">
              <a:solidFill>
                <a:srgbClr val="333333"/>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86" name="TextBox 31"/>
          <p:cNvSpPr txBox="1"/>
          <p:nvPr/>
        </p:nvSpPr>
        <p:spPr>
          <a:xfrm flipH="1">
            <a:off x="5972175" y="1811020"/>
            <a:ext cx="1385570" cy="318770"/>
          </a:xfrm>
          <a:prstGeom prst="rect">
            <a:avLst/>
          </a:prstGeom>
          <a:noFill/>
        </p:spPr>
        <p:txBody>
          <a:bodyPr wrap="square" rtlCol="0">
            <a:noAutofit/>
          </a:bodyPr>
          <a:lstStyle/>
          <a:p>
            <a:pPr algn="r">
              <a:lnSpc>
                <a:spcPct val="120000"/>
              </a:lnSpc>
            </a:pPr>
            <a:r>
              <a:rPr lang="zh-CN" altLang="en-US" sz="1600" b="1">
                <a:solidFill>
                  <a:schemeClr val="bg1">
                    <a:lumMod val="65000"/>
                    <a:lumOff val="35000"/>
                  </a:schemeClr>
                </a:solidFill>
                <a:sym typeface="+mn-ea"/>
              </a:rPr>
              <a:t>农业大学</a:t>
            </a:r>
            <a:endParaRPr lang="en-GB" sz="1600">
              <a:solidFill>
                <a:srgbClr val="333333"/>
              </a:solidFill>
              <a:latin typeface="Arial" panose="020B0604020202020204" pitchFamily="34" charset="0"/>
              <a:ea typeface="微软雅黑" panose="020B0503020204020204" charset="-122"/>
              <a:cs typeface="+mn-ea"/>
              <a:sym typeface="Arial" panose="020B0604020202020204" pitchFamily="34" charset="0"/>
            </a:endParaRPr>
          </a:p>
        </p:txBody>
      </p:sp>
      <p:pic>
        <p:nvPicPr>
          <p:cNvPr id="12" name="图片 2"/>
          <p:cNvPicPr>
            <a:picLocks noChangeAspect="1"/>
          </p:cNvPicPr>
          <p:nvPr/>
        </p:nvPicPr>
        <p:blipFill>
          <a:blip r:embed="rId9"/>
          <a:stretch>
            <a:fillRect/>
          </a:stretch>
        </p:blipFill>
        <p:spPr>
          <a:xfrm>
            <a:off x="356870" y="1677670"/>
            <a:ext cx="4742815" cy="276923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699" advTm="977">
        <p:fade/>
      </p:transition>
    </mc:Choice>
    <mc:Fallback xmlns="">
      <p:transition spd="med" advTm="97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rLst="">
                                      <p:cBhvr>
                                        <p:cTn id="7" dur="1000"/>
                                        <p:tgtEl>
                                          <p:spTgt spid="68"/>
                                        </p:tgtEl>
                                      </p:cBhvr>
                                    </p:animEffect>
                                    <p:anim calcmode="lin" valueType="num">
                                      <p:cBhvr>
                                        <p:cTn id="8" dur="1000" fill="hold"/>
                                        <p:tgtEl>
                                          <p:spTgt spid="68"/>
                                        </p:tgtEl>
                                        <p:attrNameLst>
                                          <p:attrName>ppt_x</p:attrName>
                                        </p:attrNameLst>
                                      </p:cBhvr>
                                      <p:tavLst>
                                        <p:tav tm="0">
                                          <p:val>
                                            <p:strVal val="#ppt_x"/>
                                          </p:val>
                                        </p:tav>
                                        <p:tav tm="100000">
                                          <p:val>
                                            <p:strVal val="#ppt_x"/>
                                          </p:val>
                                        </p:tav>
                                      </p:tavLst>
                                    </p:anim>
                                    <p:anim calcmode="lin" valueType="num">
                                      <p:cBhvr>
                                        <p:cTn id="9"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6"/>
          <p:cNvGrpSpPr/>
          <p:nvPr>
            <p:custDataLst>
              <p:tags r:id="rId1"/>
            </p:custDataLst>
          </p:nvPr>
        </p:nvGrpSpPr>
        <p:grpSpPr>
          <a:xfrm>
            <a:off x="3026410" y="1397635"/>
            <a:ext cx="2737485" cy="2653030"/>
            <a:chOff x="0" y="0"/>
            <a:chExt cx="4392474" cy="4393594"/>
          </a:xfrm>
          <a:effectLst>
            <a:outerShdw blurRad="203200" dist="38100" sx="102000" sy="102000" algn="ctr" rotWithShape="0">
              <a:prstClr val="black">
                <a:alpha val="40000"/>
              </a:prstClr>
            </a:outerShdw>
          </a:effectLst>
        </p:grpSpPr>
        <p:grpSp>
          <p:nvGrpSpPr>
            <p:cNvPr id="10256" name="组合 44"/>
            <p:cNvGrpSpPr/>
            <p:nvPr/>
          </p:nvGrpSpPr>
          <p:grpSpPr>
            <a:xfrm>
              <a:off x="0" y="0"/>
              <a:ext cx="4392474" cy="4393594"/>
              <a:chOff x="0" y="0"/>
              <a:chExt cx="4392474" cy="4393594"/>
            </a:xfrm>
          </p:grpSpPr>
          <p:grpSp>
            <p:nvGrpSpPr>
              <p:cNvPr id="10261" name="组合 30"/>
              <p:cNvGrpSpPr/>
              <p:nvPr/>
            </p:nvGrpSpPr>
            <p:grpSpPr>
              <a:xfrm>
                <a:off x="0" y="0"/>
                <a:ext cx="4392474" cy="4393594"/>
                <a:chOff x="0" y="0"/>
                <a:chExt cx="4392474" cy="4393594"/>
              </a:xfrm>
            </p:grpSpPr>
            <p:sp>
              <p:nvSpPr>
                <p:cNvPr id="10263" name="Freeform 5"/>
                <p:cNvSpPr/>
                <p:nvPr>
                  <p:custDataLst>
                    <p:tags r:id="rId22"/>
                  </p:custDataLst>
                </p:nvPr>
              </p:nvSpPr>
              <p:spPr>
                <a:xfrm rot="2700000">
                  <a:off x="1722485" y="615110"/>
                  <a:ext cx="1941774" cy="711551"/>
                </a:xfrm>
                <a:custGeom>
                  <a:avLst/>
                  <a:gdLst>
                    <a:gd name="T0" fmla="*/ 2147483647 w 821"/>
                    <a:gd name="T1" fmla="*/ 2147483647 h 301"/>
                    <a:gd name="T2" fmla="*/ 0 w 821"/>
                    <a:gd name="T3" fmla="*/ 2147483647 h 301"/>
                    <a:gd name="T4" fmla="*/ 2147483647 w 821"/>
                    <a:gd name="T5" fmla="*/ 2147483647 h 301"/>
                    <a:gd name="T6" fmla="*/ 2147483647 w 821"/>
                    <a:gd name="T7" fmla="*/ 0 h 301"/>
                    <a:gd name="T8" fmla="*/ 2147483647 w 821"/>
                    <a:gd name="T9" fmla="*/ 0 h 301"/>
                    <a:gd name="T10" fmla="*/ 2147483647 w 821"/>
                    <a:gd name="T11" fmla="*/ 2147483647 h 301"/>
                    <a:gd name="T12" fmla="*/ 0 60000 65536"/>
                    <a:gd name="T13" fmla="*/ 0 60000 65536"/>
                    <a:gd name="T14" fmla="*/ 0 60000 65536"/>
                    <a:gd name="T15" fmla="*/ 0 60000 65536"/>
                    <a:gd name="T16" fmla="*/ 0 60000 65536"/>
                    <a:gd name="T17" fmla="*/ 0 60000 65536"/>
                    <a:gd name="T18" fmla="*/ 0 w 821"/>
                    <a:gd name="T19" fmla="*/ 0 h 301"/>
                    <a:gd name="T20" fmla="*/ 821 w 821"/>
                    <a:gd name="T21" fmla="*/ 301 h 301"/>
                  </a:gdLst>
                  <a:ahLst/>
                  <a:cxnLst>
                    <a:cxn ang="T12">
                      <a:pos x="T0" y="T1"/>
                    </a:cxn>
                    <a:cxn ang="T13">
                      <a:pos x="T2" y="T3"/>
                    </a:cxn>
                    <a:cxn ang="T14">
                      <a:pos x="T4" y="T5"/>
                    </a:cxn>
                    <a:cxn ang="T15">
                      <a:pos x="T6" y="T7"/>
                    </a:cxn>
                    <a:cxn ang="T16">
                      <a:pos x="T8" y="T9"/>
                    </a:cxn>
                    <a:cxn ang="T17">
                      <a:pos x="T10" y="T11"/>
                    </a:cxn>
                  </a:cxnLst>
                  <a:rect l="T18" t="T19" r="T20" b="T21"/>
                  <a:pathLst>
                    <a:path w="821" h="301">
                      <a:moveTo>
                        <a:pt x="282" y="20"/>
                      </a:moveTo>
                      <a:cubicBezTo>
                        <a:pt x="0" y="301"/>
                        <a:pt x="0" y="301"/>
                        <a:pt x="0" y="301"/>
                      </a:cubicBezTo>
                      <a:cubicBezTo>
                        <a:pt x="821" y="301"/>
                        <a:pt x="821" y="301"/>
                        <a:pt x="821" y="301"/>
                      </a:cubicBezTo>
                      <a:cubicBezTo>
                        <a:pt x="821" y="0"/>
                        <a:pt x="821" y="0"/>
                        <a:pt x="821" y="0"/>
                      </a:cubicBezTo>
                      <a:cubicBezTo>
                        <a:pt x="328" y="0"/>
                        <a:pt x="328" y="0"/>
                        <a:pt x="328" y="0"/>
                      </a:cubicBezTo>
                      <a:cubicBezTo>
                        <a:pt x="302" y="7"/>
                        <a:pt x="290" y="15"/>
                        <a:pt x="282" y="2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20000"/>
                    </a:lnSpc>
                  </a:pPr>
                  <a:endParaRPr lang="zh-CN" altLang="en-US" sz="1600">
                    <a:solidFill>
                      <a:srgbClr val="333333"/>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0264" name="Freeform 6"/>
                <p:cNvSpPr/>
                <p:nvPr>
                  <p:custDataLst>
                    <p:tags r:id="rId23"/>
                  </p:custDataLst>
                </p:nvPr>
              </p:nvSpPr>
              <p:spPr>
                <a:xfrm rot="2700000">
                  <a:off x="3064311" y="1725311"/>
                  <a:ext cx="714549" cy="1941775"/>
                </a:xfrm>
                <a:custGeom>
                  <a:avLst/>
                  <a:gdLst>
                    <a:gd name="T0" fmla="*/ 2147483647 w 302"/>
                    <a:gd name="T1" fmla="*/ 2147483647 h 821"/>
                    <a:gd name="T2" fmla="*/ 0 w 302"/>
                    <a:gd name="T3" fmla="*/ 0 h 821"/>
                    <a:gd name="T4" fmla="*/ 0 w 302"/>
                    <a:gd name="T5" fmla="*/ 2147483647 h 821"/>
                    <a:gd name="T6" fmla="*/ 2147483647 w 302"/>
                    <a:gd name="T7" fmla="*/ 2147483647 h 821"/>
                    <a:gd name="T8" fmla="*/ 2147483647 w 302"/>
                    <a:gd name="T9" fmla="*/ 2147483647 h 821"/>
                    <a:gd name="T10" fmla="*/ 2147483647 w 302"/>
                    <a:gd name="T11" fmla="*/ 2147483647 h 821"/>
                    <a:gd name="T12" fmla="*/ 0 60000 65536"/>
                    <a:gd name="T13" fmla="*/ 0 60000 65536"/>
                    <a:gd name="T14" fmla="*/ 0 60000 65536"/>
                    <a:gd name="T15" fmla="*/ 0 60000 65536"/>
                    <a:gd name="T16" fmla="*/ 0 60000 65536"/>
                    <a:gd name="T17" fmla="*/ 0 60000 65536"/>
                    <a:gd name="T18" fmla="*/ 0 w 302"/>
                    <a:gd name="T19" fmla="*/ 0 h 821"/>
                    <a:gd name="T20" fmla="*/ 302 w 302"/>
                    <a:gd name="T21" fmla="*/ 821 h 821"/>
                  </a:gdLst>
                  <a:ahLst/>
                  <a:cxnLst>
                    <a:cxn ang="T12">
                      <a:pos x="T0" y="T1"/>
                    </a:cxn>
                    <a:cxn ang="T13">
                      <a:pos x="T2" y="T3"/>
                    </a:cxn>
                    <a:cxn ang="T14">
                      <a:pos x="T4" y="T5"/>
                    </a:cxn>
                    <a:cxn ang="T15">
                      <a:pos x="T6" y="T7"/>
                    </a:cxn>
                    <a:cxn ang="T16">
                      <a:pos x="T8" y="T9"/>
                    </a:cxn>
                    <a:cxn ang="T17">
                      <a:pos x="T10" y="T11"/>
                    </a:cxn>
                  </a:cxnLst>
                  <a:rect l="T18" t="T19" r="T20" b="T21"/>
                  <a:pathLst>
                    <a:path w="302" h="821">
                      <a:moveTo>
                        <a:pt x="282" y="282"/>
                      </a:moveTo>
                      <a:cubicBezTo>
                        <a:pt x="0" y="0"/>
                        <a:pt x="0" y="0"/>
                        <a:pt x="0" y="0"/>
                      </a:cubicBezTo>
                      <a:cubicBezTo>
                        <a:pt x="0" y="821"/>
                        <a:pt x="0" y="821"/>
                        <a:pt x="0" y="821"/>
                      </a:cubicBezTo>
                      <a:cubicBezTo>
                        <a:pt x="302" y="821"/>
                        <a:pt x="302" y="821"/>
                        <a:pt x="302" y="821"/>
                      </a:cubicBezTo>
                      <a:cubicBezTo>
                        <a:pt x="302" y="328"/>
                        <a:pt x="302" y="328"/>
                        <a:pt x="302" y="328"/>
                      </a:cubicBezTo>
                      <a:cubicBezTo>
                        <a:pt x="295" y="301"/>
                        <a:pt x="286" y="290"/>
                        <a:pt x="282" y="28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20000"/>
                    </a:lnSpc>
                  </a:pPr>
                  <a:endParaRPr lang="zh-CN" altLang="en-US" sz="1600">
                    <a:solidFill>
                      <a:srgbClr val="333333"/>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0265" name="Freeform 7"/>
                <p:cNvSpPr/>
                <p:nvPr>
                  <p:custDataLst>
                    <p:tags r:id="rId24"/>
                  </p:custDataLst>
                </p:nvPr>
              </p:nvSpPr>
              <p:spPr>
                <a:xfrm rot="2700000">
                  <a:off x="2580127" y="1261992"/>
                  <a:ext cx="1863824" cy="1076321"/>
                </a:xfrm>
                <a:custGeom>
                  <a:avLst/>
                  <a:gdLst>
                    <a:gd name="T0" fmla="*/ 2147483647 w 788"/>
                    <a:gd name="T1" fmla="*/ 2147483647 h 455"/>
                    <a:gd name="T2" fmla="*/ 2147483647 w 788"/>
                    <a:gd name="T3" fmla="*/ 2147483647 h 455"/>
                    <a:gd name="T4" fmla="*/ 2147483647 w 788"/>
                    <a:gd name="T5" fmla="*/ 2147483647 h 455"/>
                    <a:gd name="T6" fmla="*/ 2147483647 w 788"/>
                    <a:gd name="T7" fmla="*/ 2147483647 h 455"/>
                    <a:gd name="T8" fmla="*/ 2147483647 w 788"/>
                    <a:gd name="T9" fmla="*/ 2147483647 h 455"/>
                    <a:gd name="T10" fmla="*/ 2147483647 w 788"/>
                    <a:gd name="T11" fmla="*/ 2147483647 h 455"/>
                    <a:gd name="T12" fmla="*/ 2147483647 w 788"/>
                    <a:gd name="T13" fmla="*/ 2147483647 h 455"/>
                    <a:gd name="T14" fmla="*/ 2147483647 w 788"/>
                    <a:gd name="T15" fmla="*/ 2147483647 h 455"/>
                    <a:gd name="T16" fmla="*/ 2147483647 w 788"/>
                    <a:gd name="T17" fmla="*/ 2147483647 h 455"/>
                    <a:gd name="T18" fmla="*/ 2147483647 w 788"/>
                    <a:gd name="T19" fmla="*/ 2147483647 h 455"/>
                    <a:gd name="T20" fmla="*/ 2147483647 w 788"/>
                    <a:gd name="T21" fmla="*/ 2147483647 h 455"/>
                    <a:gd name="T22" fmla="*/ 2147483647 w 788"/>
                    <a:gd name="T23" fmla="*/ 2147483647 h 455"/>
                    <a:gd name="T24" fmla="*/ 2147483647 w 788"/>
                    <a:gd name="T25" fmla="*/ 2147483647 h 455"/>
                    <a:gd name="T26" fmla="*/ 2147483647 w 788"/>
                    <a:gd name="T27" fmla="*/ 2147483647 h 45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88"/>
                    <a:gd name="T43" fmla="*/ 0 h 455"/>
                    <a:gd name="T44" fmla="*/ 788 w 788"/>
                    <a:gd name="T45" fmla="*/ 455 h 45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88" h="455">
                      <a:moveTo>
                        <a:pt x="492" y="94"/>
                      </a:moveTo>
                      <a:cubicBezTo>
                        <a:pt x="477" y="78"/>
                        <a:pt x="445" y="75"/>
                        <a:pt x="418" y="75"/>
                      </a:cubicBezTo>
                      <a:cubicBezTo>
                        <a:pt x="241" y="75"/>
                        <a:pt x="241" y="75"/>
                        <a:pt x="241" y="75"/>
                      </a:cubicBezTo>
                      <a:cubicBezTo>
                        <a:pt x="241" y="29"/>
                        <a:pt x="241" y="29"/>
                        <a:pt x="241" y="29"/>
                      </a:cubicBezTo>
                      <a:cubicBezTo>
                        <a:pt x="241" y="12"/>
                        <a:pt x="222" y="0"/>
                        <a:pt x="207" y="12"/>
                      </a:cubicBezTo>
                      <a:cubicBezTo>
                        <a:pt x="16" y="202"/>
                        <a:pt x="16" y="202"/>
                        <a:pt x="16" y="202"/>
                      </a:cubicBezTo>
                      <a:cubicBezTo>
                        <a:pt x="0" y="216"/>
                        <a:pt x="0" y="238"/>
                        <a:pt x="16" y="252"/>
                      </a:cubicBezTo>
                      <a:cubicBezTo>
                        <a:pt x="207" y="442"/>
                        <a:pt x="207" y="442"/>
                        <a:pt x="207" y="442"/>
                      </a:cubicBezTo>
                      <a:cubicBezTo>
                        <a:pt x="222" y="455"/>
                        <a:pt x="241" y="444"/>
                        <a:pt x="241" y="426"/>
                      </a:cubicBezTo>
                      <a:cubicBezTo>
                        <a:pt x="241" y="381"/>
                        <a:pt x="241" y="381"/>
                        <a:pt x="241" y="381"/>
                      </a:cubicBezTo>
                      <a:cubicBezTo>
                        <a:pt x="241" y="381"/>
                        <a:pt x="633" y="381"/>
                        <a:pt x="683" y="381"/>
                      </a:cubicBezTo>
                      <a:cubicBezTo>
                        <a:pt x="739" y="381"/>
                        <a:pt x="784" y="411"/>
                        <a:pt x="784" y="446"/>
                      </a:cubicBezTo>
                      <a:cubicBezTo>
                        <a:pt x="784" y="446"/>
                        <a:pt x="788" y="421"/>
                        <a:pt x="763" y="390"/>
                      </a:cubicBezTo>
                      <a:cubicBezTo>
                        <a:pt x="750" y="375"/>
                        <a:pt x="492" y="94"/>
                        <a:pt x="492" y="94"/>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20000"/>
                    </a:lnSpc>
                  </a:pPr>
                  <a:endParaRPr lang="zh-CN" altLang="en-US" sz="1600">
                    <a:solidFill>
                      <a:srgbClr val="333333"/>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0266" name="Freeform 8"/>
                <p:cNvSpPr/>
                <p:nvPr>
                  <p:custDataLst>
                    <p:tags r:id="rId25"/>
                  </p:custDataLst>
                </p:nvPr>
              </p:nvSpPr>
              <p:spPr>
                <a:xfrm rot="2700000">
                  <a:off x="730626" y="3067930"/>
                  <a:ext cx="1939775" cy="711551"/>
                </a:xfrm>
                <a:custGeom>
                  <a:avLst/>
                  <a:gdLst>
                    <a:gd name="T0" fmla="*/ 2147483647 w 820"/>
                    <a:gd name="T1" fmla="*/ 2147483647 h 301"/>
                    <a:gd name="T2" fmla="*/ 2147483647 w 820"/>
                    <a:gd name="T3" fmla="*/ 0 h 301"/>
                    <a:gd name="T4" fmla="*/ 0 w 820"/>
                    <a:gd name="T5" fmla="*/ 0 h 301"/>
                    <a:gd name="T6" fmla="*/ 0 w 820"/>
                    <a:gd name="T7" fmla="*/ 2147483647 h 301"/>
                    <a:gd name="T8" fmla="*/ 2147483647 w 820"/>
                    <a:gd name="T9" fmla="*/ 2147483647 h 301"/>
                    <a:gd name="T10" fmla="*/ 2147483647 w 820"/>
                    <a:gd name="T11" fmla="*/ 2147483647 h 301"/>
                    <a:gd name="T12" fmla="*/ 0 60000 65536"/>
                    <a:gd name="T13" fmla="*/ 0 60000 65536"/>
                    <a:gd name="T14" fmla="*/ 0 60000 65536"/>
                    <a:gd name="T15" fmla="*/ 0 60000 65536"/>
                    <a:gd name="T16" fmla="*/ 0 60000 65536"/>
                    <a:gd name="T17" fmla="*/ 0 60000 65536"/>
                    <a:gd name="T18" fmla="*/ 0 w 820"/>
                    <a:gd name="T19" fmla="*/ 0 h 301"/>
                    <a:gd name="T20" fmla="*/ 820 w 820"/>
                    <a:gd name="T21" fmla="*/ 301 h 301"/>
                  </a:gdLst>
                  <a:ahLst/>
                  <a:cxnLst>
                    <a:cxn ang="T12">
                      <a:pos x="T0" y="T1"/>
                    </a:cxn>
                    <a:cxn ang="T13">
                      <a:pos x="T2" y="T3"/>
                    </a:cxn>
                    <a:cxn ang="T14">
                      <a:pos x="T4" y="T5"/>
                    </a:cxn>
                    <a:cxn ang="T15">
                      <a:pos x="T6" y="T7"/>
                    </a:cxn>
                    <a:cxn ang="T16">
                      <a:pos x="T8" y="T9"/>
                    </a:cxn>
                    <a:cxn ang="T17">
                      <a:pos x="T10" y="T11"/>
                    </a:cxn>
                  </a:cxnLst>
                  <a:rect l="T18" t="T19" r="T20" b="T21"/>
                  <a:pathLst>
                    <a:path w="820" h="301">
                      <a:moveTo>
                        <a:pt x="539" y="282"/>
                      </a:moveTo>
                      <a:cubicBezTo>
                        <a:pt x="820" y="0"/>
                        <a:pt x="820" y="0"/>
                        <a:pt x="820" y="0"/>
                      </a:cubicBezTo>
                      <a:cubicBezTo>
                        <a:pt x="0" y="0"/>
                        <a:pt x="0" y="0"/>
                        <a:pt x="0" y="0"/>
                      </a:cubicBezTo>
                      <a:cubicBezTo>
                        <a:pt x="0" y="301"/>
                        <a:pt x="0" y="301"/>
                        <a:pt x="0" y="301"/>
                      </a:cubicBezTo>
                      <a:cubicBezTo>
                        <a:pt x="493" y="301"/>
                        <a:pt x="493" y="301"/>
                        <a:pt x="493" y="301"/>
                      </a:cubicBezTo>
                      <a:cubicBezTo>
                        <a:pt x="519" y="294"/>
                        <a:pt x="531" y="286"/>
                        <a:pt x="539" y="28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20000"/>
                    </a:lnSpc>
                  </a:pPr>
                  <a:endParaRPr lang="zh-CN" altLang="en-US" sz="1600">
                    <a:solidFill>
                      <a:srgbClr val="333333"/>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0267" name="Freeform 9"/>
                <p:cNvSpPr/>
                <p:nvPr>
                  <p:custDataLst>
                    <p:tags r:id="rId26"/>
                  </p:custDataLst>
                </p:nvPr>
              </p:nvSpPr>
              <p:spPr>
                <a:xfrm rot="2700000">
                  <a:off x="2052721" y="2581222"/>
                  <a:ext cx="1081317" cy="1870820"/>
                </a:xfrm>
                <a:custGeom>
                  <a:avLst/>
                  <a:gdLst>
                    <a:gd name="T0" fmla="*/ 2147483647 w 457"/>
                    <a:gd name="T1" fmla="*/ 2147483647 h 791"/>
                    <a:gd name="T2" fmla="*/ 2147483647 w 457"/>
                    <a:gd name="T3" fmla="*/ 2147483647 h 791"/>
                    <a:gd name="T4" fmla="*/ 2147483647 w 457"/>
                    <a:gd name="T5" fmla="*/ 2147483647 h 791"/>
                    <a:gd name="T6" fmla="*/ 2147483647 w 457"/>
                    <a:gd name="T7" fmla="*/ 2147483647 h 791"/>
                    <a:gd name="T8" fmla="*/ 2147483647 w 457"/>
                    <a:gd name="T9" fmla="*/ 2147483647 h 791"/>
                    <a:gd name="T10" fmla="*/ 2147483647 w 457"/>
                    <a:gd name="T11" fmla="*/ 2147483647 h 791"/>
                    <a:gd name="T12" fmla="*/ 2147483647 w 457"/>
                    <a:gd name="T13" fmla="*/ 2147483647 h 791"/>
                    <a:gd name="T14" fmla="*/ 2147483647 w 457"/>
                    <a:gd name="T15" fmla="*/ 2147483647 h 791"/>
                    <a:gd name="T16" fmla="*/ 2147483647 w 457"/>
                    <a:gd name="T17" fmla="*/ 2147483647 h 791"/>
                    <a:gd name="T18" fmla="*/ 2147483647 w 457"/>
                    <a:gd name="T19" fmla="*/ 2147483647 h 791"/>
                    <a:gd name="T20" fmla="*/ 2147483647 w 457"/>
                    <a:gd name="T21" fmla="*/ 2147483647 h 791"/>
                    <a:gd name="T22" fmla="*/ 0 w 457"/>
                    <a:gd name="T23" fmla="*/ 2147483647 h 791"/>
                    <a:gd name="T24" fmla="*/ 2147483647 w 457"/>
                    <a:gd name="T25" fmla="*/ 2147483647 h 791"/>
                    <a:gd name="T26" fmla="*/ 2147483647 w 457"/>
                    <a:gd name="T27" fmla="*/ 2147483647 h 7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57"/>
                    <a:gd name="T43" fmla="*/ 0 h 791"/>
                    <a:gd name="T44" fmla="*/ 457 w 457"/>
                    <a:gd name="T45" fmla="*/ 791 h 7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57" h="791">
                      <a:moveTo>
                        <a:pt x="363" y="492"/>
                      </a:moveTo>
                      <a:cubicBezTo>
                        <a:pt x="378" y="477"/>
                        <a:pt x="381" y="445"/>
                        <a:pt x="381" y="418"/>
                      </a:cubicBezTo>
                      <a:cubicBezTo>
                        <a:pt x="381" y="241"/>
                        <a:pt x="381" y="241"/>
                        <a:pt x="381" y="241"/>
                      </a:cubicBezTo>
                      <a:cubicBezTo>
                        <a:pt x="428" y="241"/>
                        <a:pt x="428" y="241"/>
                        <a:pt x="428" y="241"/>
                      </a:cubicBezTo>
                      <a:cubicBezTo>
                        <a:pt x="445" y="241"/>
                        <a:pt x="457" y="221"/>
                        <a:pt x="444" y="207"/>
                      </a:cubicBezTo>
                      <a:cubicBezTo>
                        <a:pt x="254" y="16"/>
                        <a:pt x="254" y="16"/>
                        <a:pt x="254" y="16"/>
                      </a:cubicBezTo>
                      <a:cubicBezTo>
                        <a:pt x="241" y="0"/>
                        <a:pt x="218" y="0"/>
                        <a:pt x="204" y="16"/>
                      </a:cubicBezTo>
                      <a:cubicBezTo>
                        <a:pt x="15" y="207"/>
                        <a:pt x="15" y="207"/>
                        <a:pt x="15" y="207"/>
                      </a:cubicBezTo>
                      <a:cubicBezTo>
                        <a:pt x="2" y="222"/>
                        <a:pt x="13" y="241"/>
                        <a:pt x="31" y="241"/>
                      </a:cubicBezTo>
                      <a:cubicBezTo>
                        <a:pt x="75" y="241"/>
                        <a:pt x="75" y="241"/>
                        <a:pt x="75" y="241"/>
                      </a:cubicBezTo>
                      <a:cubicBezTo>
                        <a:pt x="75" y="241"/>
                        <a:pt x="75" y="633"/>
                        <a:pt x="75" y="683"/>
                      </a:cubicBezTo>
                      <a:cubicBezTo>
                        <a:pt x="75" y="739"/>
                        <a:pt x="42" y="784"/>
                        <a:pt x="0" y="784"/>
                      </a:cubicBezTo>
                      <a:cubicBezTo>
                        <a:pt x="0" y="784"/>
                        <a:pt x="31" y="791"/>
                        <a:pt x="66" y="762"/>
                      </a:cubicBezTo>
                      <a:cubicBezTo>
                        <a:pt x="81" y="750"/>
                        <a:pt x="363" y="492"/>
                        <a:pt x="363" y="492"/>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20000"/>
                    </a:lnSpc>
                  </a:pPr>
                  <a:endParaRPr lang="zh-CN" altLang="en-US" sz="1600">
                    <a:solidFill>
                      <a:srgbClr val="333333"/>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0268" name="Freeform 10"/>
                <p:cNvSpPr/>
                <p:nvPr>
                  <p:custDataLst>
                    <p:tags r:id="rId27"/>
                  </p:custDataLst>
                </p:nvPr>
              </p:nvSpPr>
              <p:spPr>
                <a:xfrm rot="2700000">
                  <a:off x="614612" y="726093"/>
                  <a:ext cx="712551" cy="1941775"/>
                </a:xfrm>
                <a:custGeom>
                  <a:avLst/>
                  <a:gdLst>
                    <a:gd name="T0" fmla="*/ 2147483647 w 301"/>
                    <a:gd name="T1" fmla="*/ 2147483647 h 821"/>
                    <a:gd name="T2" fmla="*/ 2147483647 w 301"/>
                    <a:gd name="T3" fmla="*/ 2147483647 h 821"/>
                    <a:gd name="T4" fmla="*/ 2147483647 w 301"/>
                    <a:gd name="T5" fmla="*/ 0 h 821"/>
                    <a:gd name="T6" fmla="*/ 0 w 301"/>
                    <a:gd name="T7" fmla="*/ 0 h 821"/>
                    <a:gd name="T8" fmla="*/ 0 w 301"/>
                    <a:gd name="T9" fmla="*/ 2147483647 h 821"/>
                    <a:gd name="T10" fmla="*/ 2147483647 w 301"/>
                    <a:gd name="T11" fmla="*/ 2147483647 h 821"/>
                    <a:gd name="T12" fmla="*/ 0 60000 65536"/>
                    <a:gd name="T13" fmla="*/ 0 60000 65536"/>
                    <a:gd name="T14" fmla="*/ 0 60000 65536"/>
                    <a:gd name="T15" fmla="*/ 0 60000 65536"/>
                    <a:gd name="T16" fmla="*/ 0 60000 65536"/>
                    <a:gd name="T17" fmla="*/ 0 60000 65536"/>
                    <a:gd name="T18" fmla="*/ 0 w 301"/>
                    <a:gd name="T19" fmla="*/ 0 h 821"/>
                    <a:gd name="T20" fmla="*/ 301 w 301"/>
                    <a:gd name="T21" fmla="*/ 821 h 821"/>
                  </a:gdLst>
                  <a:ahLst/>
                  <a:cxnLst>
                    <a:cxn ang="T12">
                      <a:pos x="T0" y="T1"/>
                    </a:cxn>
                    <a:cxn ang="T13">
                      <a:pos x="T2" y="T3"/>
                    </a:cxn>
                    <a:cxn ang="T14">
                      <a:pos x="T4" y="T5"/>
                    </a:cxn>
                    <a:cxn ang="T15">
                      <a:pos x="T6" y="T7"/>
                    </a:cxn>
                    <a:cxn ang="T16">
                      <a:pos x="T8" y="T9"/>
                    </a:cxn>
                    <a:cxn ang="T17">
                      <a:pos x="T10" y="T11"/>
                    </a:cxn>
                  </a:cxnLst>
                  <a:rect l="T18" t="T19" r="T20" b="T21"/>
                  <a:pathLst>
                    <a:path w="301" h="821">
                      <a:moveTo>
                        <a:pt x="20" y="539"/>
                      </a:moveTo>
                      <a:cubicBezTo>
                        <a:pt x="301" y="821"/>
                        <a:pt x="301" y="821"/>
                        <a:pt x="301" y="821"/>
                      </a:cubicBezTo>
                      <a:cubicBezTo>
                        <a:pt x="301" y="0"/>
                        <a:pt x="301" y="0"/>
                        <a:pt x="301" y="0"/>
                      </a:cubicBezTo>
                      <a:cubicBezTo>
                        <a:pt x="0" y="0"/>
                        <a:pt x="0" y="0"/>
                        <a:pt x="0" y="0"/>
                      </a:cubicBezTo>
                      <a:cubicBezTo>
                        <a:pt x="0" y="493"/>
                        <a:pt x="0" y="493"/>
                        <a:pt x="0" y="493"/>
                      </a:cubicBezTo>
                      <a:cubicBezTo>
                        <a:pt x="7" y="520"/>
                        <a:pt x="15" y="532"/>
                        <a:pt x="20" y="53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20000"/>
                    </a:lnSpc>
                  </a:pPr>
                  <a:endParaRPr lang="zh-CN" altLang="en-US" sz="1600">
                    <a:solidFill>
                      <a:srgbClr val="333333"/>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0269" name="Freeform 11"/>
                <p:cNvSpPr/>
                <p:nvPr>
                  <p:custDataLst>
                    <p:tags r:id="rId28"/>
                  </p:custDataLst>
                </p:nvPr>
              </p:nvSpPr>
              <p:spPr>
                <a:xfrm rot="2700000">
                  <a:off x="-56035" y="2051393"/>
                  <a:ext cx="1870819" cy="1078320"/>
                </a:xfrm>
                <a:custGeom>
                  <a:avLst/>
                  <a:gdLst>
                    <a:gd name="T0" fmla="*/ 2147483647 w 791"/>
                    <a:gd name="T1" fmla="*/ 2147483647 h 456"/>
                    <a:gd name="T2" fmla="*/ 2147483647 w 791"/>
                    <a:gd name="T3" fmla="*/ 2147483647 h 456"/>
                    <a:gd name="T4" fmla="*/ 2147483647 w 791"/>
                    <a:gd name="T5" fmla="*/ 2147483647 h 456"/>
                    <a:gd name="T6" fmla="*/ 2147483647 w 791"/>
                    <a:gd name="T7" fmla="*/ 2147483647 h 456"/>
                    <a:gd name="T8" fmla="*/ 2147483647 w 791"/>
                    <a:gd name="T9" fmla="*/ 2147483647 h 456"/>
                    <a:gd name="T10" fmla="*/ 2147483647 w 791"/>
                    <a:gd name="T11" fmla="*/ 2147483647 h 456"/>
                    <a:gd name="T12" fmla="*/ 2147483647 w 791"/>
                    <a:gd name="T13" fmla="*/ 2147483647 h 456"/>
                    <a:gd name="T14" fmla="*/ 2147483647 w 791"/>
                    <a:gd name="T15" fmla="*/ 2147483647 h 456"/>
                    <a:gd name="T16" fmla="*/ 2147483647 w 791"/>
                    <a:gd name="T17" fmla="*/ 2147483647 h 456"/>
                    <a:gd name="T18" fmla="*/ 2147483647 w 791"/>
                    <a:gd name="T19" fmla="*/ 2147483647 h 456"/>
                    <a:gd name="T20" fmla="*/ 2147483647 w 791"/>
                    <a:gd name="T21" fmla="*/ 2147483647 h 456"/>
                    <a:gd name="T22" fmla="*/ 2147483647 w 791"/>
                    <a:gd name="T23" fmla="*/ 0 h 456"/>
                    <a:gd name="T24" fmla="*/ 2147483647 w 791"/>
                    <a:gd name="T25" fmla="*/ 2147483647 h 456"/>
                    <a:gd name="T26" fmla="*/ 2147483647 w 791"/>
                    <a:gd name="T27" fmla="*/ 2147483647 h 4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91"/>
                    <a:gd name="T43" fmla="*/ 0 h 456"/>
                    <a:gd name="T44" fmla="*/ 791 w 791"/>
                    <a:gd name="T45" fmla="*/ 456 h 45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91" h="456">
                      <a:moveTo>
                        <a:pt x="298" y="362"/>
                      </a:moveTo>
                      <a:cubicBezTo>
                        <a:pt x="314" y="378"/>
                        <a:pt x="345" y="381"/>
                        <a:pt x="373" y="381"/>
                      </a:cubicBezTo>
                      <a:cubicBezTo>
                        <a:pt x="550" y="381"/>
                        <a:pt x="550" y="381"/>
                        <a:pt x="550" y="381"/>
                      </a:cubicBezTo>
                      <a:cubicBezTo>
                        <a:pt x="550" y="428"/>
                        <a:pt x="550" y="428"/>
                        <a:pt x="550" y="428"/>
                      </a:cubicBezTo>
                      <a:cubicBezTo>
                        <a:pt x="550" y="444"/>
                        <a:pt x="569" y="456"/>
                        <a:pt x="584" y="444"/>
                      </a:cubicBezTo>
                      <a:cubicBezTo>
                        <a:pt x="774" y="254"/>
                        <a:pt x="774" y="254"/>
                        <a:pt x="774" y="254"/>
                      </a:cubicBezTo>
                      <a:cubicBezTo>
                        <a:pt x="791" y="240"/>
                        <a:pt x="791" y="218"/>
                        <a:pt x="774" y="204"/>
                      </a:cubicBezTo>
                      <a:cubicBezTo>
                        <a:pt x="584" y="14"/>
                        <a:pt x="584" y="14"/>
                        <a:pt x="584" y="14"/>
                      </a:cubicBezTo>
                      <a:cubicBezTo>
                        <a:pt x="569" y="2"/>
                        <a:pt x="550" y="12"/>
                        <a:pt x="550" y="31"/>
                      </a:cubicBezTo>
                      <a:cubicBezTo>
                        <a:pt x="549" y="75"/>
                        <a:pt x="549" y="75"/>
                        <a:pt x="549" y="75"/>
                      </a:cubicBezTo>
                      <a:cubicBezTo>
                        <a:pt x="549" y="75"/>
                        <a:pt x="157" y="75"/>
                        <a:pt x="107" y="75"/>
                      </a:cubicBezTo>
                      <a:cubicBezTo>
                        <a:pt x="51" y="75"/>
                        <a:pt x="6" y="42"/>
                        <a:pt x="6" y="0"/>
                      </a:cubicBezTo>
                      <a:cubicBezTo>
                        <a:pt x="6" y="0"/>
                        <a:pt x="0" y="31"/>
                        <a:pt x="28" y="66"/>
                      </a:cubicBezTo>
                      <a:cubicBezTo>
                        <a:pt x="40" y="81"/>
                        <a:pt x="298" y="362"/>
                        <a:pt x="298" y="362"/>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20000"/>
                    </a:lnSpc>
                  </a:pPr>
                  <a:endParaRPr lang="zh-CN" altLang="en-US" sz="1600">
                    <a:solidFill>
                      <a:srgbClr val="333333"/>
                    </a:solidFill>
                    <a:latin typeface="Arial" panose="020B0604020202020204" pitchFamily="34" charset="0"/>
                    <a:ea typeface="微软雅黑" panose="020B0503020204020204" charset="-122"/>
                    <a:cs typeface="+mn-ea"/>
                    <a:sym typeface="Arial" panose="020B0604020202020204" pitchFamily="34" charset="0"/>
                  </a:endParaRPr>
                </a:p>
              </p:txBody>
            </p:sp>
          </p:grpSp>
          <p:sp>
            <p:nvSpPr>
              <p:cNvPr id="10262" name="Freeform 12"/>
              <p:cNvSpPr/>
              <p:nvPr>
                <p:custDataLst>
                  <p:tags r:id="rId21"/>
                </p:custDataLst>
              </p:nvPr>
            </p:nvSpPr>
            <p:spPr>
              <a:xfrm rot="2700000">
                <a:off x="1261261" y="-56035"/>
                <a:ext cx="1081317" cy="1870820"/>
              </a:xfrm>
              <a:custGeom>
                <a:avLst/>
                <a:gdLst>
                  <a:gd name="T0" fmla="*/ 2147483647 w 457"/>
                  <a:gd name="T1" fmla="*/ 2147483647 h 791"/>
                  <a:gd name="T2" fmla="*/ 2147483647 w 457"/>
                  <a:gd name="T3" fmla="*/ 2147483647 h 791"/>
                  <a:gd name="T4" fmla="*/ 2147483647 w 457"/>
                  <a:gd name="T5" fmla="*/ 2147483647 h 791"/>
                  <a:gd name="T6" fmla="*/ 2147483647 w 457"/>
                  <a:gd name="T7" fmla="*/ 2147483647 h 791"/>
                  <a:gd name="T8" fmla="*/ 2147483647 w 457"/>
                  <a:gd name="T9" fmla="*/ 2147483647 h 791"/>
                  <a:gd name="T10" fmla="*/ 2147483647 w 457"/>
                  <a:gd name="T11" fmla="*/ 2147483647 h 791"/>
                  <a:gd name="T12" fmla="*/ 2147483647 w 457"/>
                  <a:gd name="T13" fmla="*/ 2147483647 h 791"/>
                  <a:gd name="T14" fmla="*/ 2147483647 w 457"/>
                  <a:gd name="T15" fmla="*/ 2147483647 h 791"/>
                  <a:gd name="T16" fmla="*/ 2147483647 w 457"/>
                  <a:gd name="T17" fmla="*/ 2147483647 h 791"/>
                  <a:gd name="T18" fmla="*/ 2147483647 w 457"/>
                  <a:gd name="T19" fmla="*/ 2147483647 h 791"/>
                  <a:gd name="T20" fmla="*/ 2147483647 w 457"/>
                  <a:gd name="T21" fmla="*/ 2147483647 h 791"/>
                  <a:gd name="T22" fmla="*/ 2147483647 w 457"/>
                  <a:gd name="T23" fmla="*/ 2147483647 h 791"/>
                  <a:gd name="T24" fmla="*/ 2147483647 w 457"/>
                  <a:gd name="T25" fmla="*/ 2147483647 h 791"/>
                  <a:gd name="T26" fmla="*/ 2147483647 w 457"/>
                  <a:gd name="T27" fmla="*/ 2147483647 h 7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57"/>
                  <a:gd name="T43" fmla="*/ 0 h 791"/>
                  <a:gd name="T44" fmla="*/ 457 w 457"/>
                  <a:gd name="T45" fmla="*/ 791 h 7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57" h="791">
                    <a:moveTo>
                      <a:pt x="94" y="299"/>
                    </a:moveTo>
                    <a:cubicBezTo>
                      <a:pt x="79" y="315"/>
                      <a:pt x="75" y="346"/>
                      <a:pt x="75" y="373"/>
                    </a:cubicBezTo>
                    <a:cubicBezTo>
                      <a:pt x="75" y="550"/>
                      <a:pt x="75" y="550"/>
                      <a:pt x="75" y="550"/>
                    </a:cubicBezTo>
                    <a:cubicBezTo>
                      <a:pt x="29" y="550"/>
                      <a:pt x="29" y="550"/>
                      <a:pt x="29" y="550"/>
                    </a:cubicBezTo>
                    <a:cubicBezTo>
                      <a:pt x="12" y="550"/>
                      <a:pt x="0" y="570"/>
                      <a:pt x="13" y="585"/>
                    </a:cubicBezTo>
                    <a:cubicBezTo>
                      <a:pt x="202" y="775"/>
                      <a:pt x="202" y="775"/>
                      <a:pt x="202" y="775"/>
                    </a:cubicBezTo>
                    <a:cubicBezTo>
                      <a:pt x="216" y="791"/>
                      <a:pt x="239" y="791"/>
                      <a:pt x="253" y="775"/>
                    </a:cubicBezTo>
                    <a:cubicBezTo>
                      <a:pt x="442" y="585"/>
                      <a:pt x="442" y="585"/>
                      <a:pt x="442" y="585"/>
                    </a:cubicBezTo>
                    <a:cubicBezTo>
                      <a:pt x="455" y="570"/>
                      <a:pt x="444" y="550"/>
                      <a:pt x="426" y="550"/>
                    </a:cubicBezTo>
                    <a:cubicBezTo>
                      <a:pt x="381" y="550"/>
                      <a:pt x="381" y="550"/>
                      <a:pt x="381" y="550"/>
                    </a:cubicBezTo>
                    <a:cubicBezTo>
                      <a:pt x="381" y="550"/>
                      <a:pt x="381" y="158"/>
                      <a:pt x="381" y="108"/>
                    </a:cubicBezTo>
                    <a:cubicBezTo>
                      <a:pt x="381" y="52"/>
                      <a:pt x="414" y="7"/>
                      <a:pt x="457" y="7"/>
                    </a:cubicBezTo>
                    <a:cubicBezTo>
                      <a:pt x="457" y="7"/>
                      <a:pt x="426" y="0"/>
                      <a:pt x="390" y="29"/>
                    </a:cubicBezTo>
                    <a:cubicBezTo>
                      <a:pt x="375" y="41"/>
                      <a:pt x="94" y="299"/>
                      <a:pt x="94" y="299"/>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20000"/>
                  </a:lnSpc>
                </a:pPr>
                <a:endParaRPr lang="zh-CN" altLang="en-US" sz="1600">
                  <a:solidFill>
                    <a:srgbClr val="333333"/>
                  </a:solidFill>
                  <a:latin typeface="Arial" panose="020B0604020202020204" pitchFamily="34" charset="0"/>
                  <a:ea typeface="微软雅黑" panose="020B0503020204020204" charset="-122"/>
                  <a:cs typeface="+mn-ea"/>
                  <a:sym typeface="Arial" panose="020B0604020202020204" pitchFamily="34" charset="0"/>
                </a:endParaRPr>
              </a:p>
            </p:txBody>
          </p:sp>
        </p:grpSp>
        <p:sp>
          <p:nvSpPr>
            <p:cNvPr id="10257" name="文本框 62"/>
            <p:cNvSpPr txBox="1">
              <a:spLocks noChangeArrowheads="1"/>
            </p:cNvSpPr>
            <p:nvPr>
              <p:custDataLst>
                <p:tags r:id="rId18"/>
              </p:custDataLst>
            </p:nvPr>
          </p:nvSpPr>
          <p:spPr>
            <a:xfrm>
              <a:off x="1194650" y="923099"/>
              <a:ext cx="547751" cy="1003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1pPr>
              <a:lvl2pPr marL="742950" indent="-28575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2pPr>
              <a:lvl3pPr marL="1143000" indent="-22860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3pPr>
              <a:lvl4pPr marL="1600200" indent="-22860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4pPr>
              <a:lvl5pPr marL="2057400" indent="-22860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9pPr>
            </a:lstStyle>
            <a:p>
              <a:pPr eaLnBrk="1" hangingPunct="1">
                <a:lnSpc>
                  <a:spcPct val="120000"/>
                </a:lnSpc>
                <a:buFont typeface="Arial" panose="020B0604020202020204" pitchFamily="34" charset="0"/>
                <a:buNone/>
              </a:pPr>
              <a:endParaRPr lang="zh-CN" altLang="en-US" sz="2400">
                <a:solidFill>
                  <a:schemeClr val="bg1"/>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0258" name="文本框 63"/>
            <p:cNvSpPr txBox="1">
              <a:spLocks noChangeArrowheads="1"/>
            </p:cNvSpPr>
            <p:nvPr>
              <p:custDataLst>
                <p:tags r:id="rId19"/>
              </p:custDataLst>
            </p:nvPr>
          </p:nvSpPr>
          <p:spPr>
            <a:xfrm>
              <a:off x="939877" y="2659858"/>
              <a:ext cx="547751" cy="1003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1pPr>
              <a:lvl2pPr marL="742950" indent="-28575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2pPr>
              <a:lvl3pPr marL="1143000" indent="-22860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3pPr>
              <a:lvl4pPr marL="1600200" indent="-22860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4pPr>
              <a:lvl5pPr marL="2057400" indent="-22860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9pPr>
            </a:lstStyle>
            <a:p>
              <a:pPr eaLnBrk="1" hangingPunct="1">
                <a:lnSpc>
                  <a:spcPct val="120000"/>
                </a:lnSpc>
                <a:buFont typeface="Arial" panose="020B0604020202020204" pitchFamily="34" charset="0"/>
                <a:buNone/>
              </a:pPr>
              <a:endParaRPr lang="zh-CN" altLang="en-US" sz="2400">
                <a:solidFill>
                  <a:schemeClr val="bg1"/>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0259" name="文本框 64"/>
            <p:cNvSpPr txBox="1">
              <a:spLocks noChangeArrowheads="1"/>
            </p:cNvSpPr>
            <p:nvPr>
              <p:custDataLst>
                <p:tags r:id="rId20"/>
              </p:custDataLst>
            </p:nvPr>
          </p:nvSpPr>
          <p:spPr>
            <a:xfrm>
              <a:off x="2599880" y="2894696"/>
              <a:ext cx="547751" cy="1003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1pPr>
              <a:lvl2pPr marL="742950" indent="-28575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2pPr>
              <a:lvl3pPr marL="1143000" indent="-22860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3pPr>
              <a:lvl4pPr marL="1600200" indent="-22860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4pPr>
              <a:lvl5pPr marL="2057400" indent="-228600" eaLnBrk="0" hangingPunct="0">
                <a:defRPr>
                  <a:solidFill>
                    <a:schemeClr val="tx1"/>
                  </a:solidFill>
                  <a:latin typeface="Calibri" panose="020F0502020204030204" pitchFamily="34" charset="0"/>
                  <a:ea typeface="微软雅黑 Light" panose="020B0502040204020203" charset="-122"/>
                  <a:cs typeface="微软雅黑 Light" panose="020B0502040204020203"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charset="-122"/>
                  <a:cs typeface="微软雅黑 Light" panose="020B0502040204020203" charset="-122"/>
                </a:defRPr>
              </a:lvl9pPr>
            </a:lstStyle>
            <a:p>
              <a:pPr eaLnBrk="1" hangingPunct="1">
                <a:lnSpc>
                  <a:spcPct val="120000"/>
                </a:lnSpc>
                <a:buFont typeface="Arial" panose="020B0604020202020204" pitchFamily="34" charset="0"/>
                <a:buNone/>
              </a:pPr>
              <a:endParaRPr lang="zh-CN" altLang="en-US" sz="2400">
                <a:solidFill>
                  <a:schemeClr val="bg1"/>
                </a:solidFill>
                <a:latin typeface="Arial" panose="020B0604020202020204" pitchFamily="34" charset="0"/>
                <a:ea typeface="微软雅黑" panose="020B0503020204020204" charset="-122"/>
                <a:cs typeface="+mn-ea"/>
                <a:sym typeface="Arial" panose="020B0604020202020204" pitchFamily="34" charset="0"/>
              </a:endParaRPr>
            </a:p>
          </p:txBody>
        </p:sp>
      </p:grpSp>
      <p:grpSp>
        <p:nvGrpSpPr>
          <p:cNvPr id="9" name="组合 37"/>
          <p:cNvGrpSpPr/>
          <p:nvPr>
            <p:custDataLst>
              <p:tags r:id="rId2"/>
            </p:custDataLst>
          </p:nvPr>
        </p:nvGrpSpPr>
        <p:grpSpPr>
          <a:xfrm>
            <a:off x="4266565" y="1187450"/>
            <a:ext cx="302260" cy="302260"/>
            <a:chOff x="0" y="0"/>
            <a:chExt cx="812800" cy="812800"/>
          </a:xfrm>
        </p:grpSpPr>
        <p:sp>
          <p:nvSpPr>
            <p:cNvPr id="11" name="椭圆 38"/>
            <p:cNvSpPr>
              <a:spLocks noChangeArrowheads="1"/>
            </p:cNvSpPr>
            <p:nvPr>
              <p:custDataLst>
                <p:tags r:id="rId16"/>
              </p:custDataLst>
            </p:nvPr>
          </p:nvSpPr>
          <p:spPr>
            <a:xfrm>
              <a:off x="0" y="0"/>
              <a:ext cx="812800" cy="812800"/>
            </a:xfrm>
            <a:prstGeom prst="ellipse">
              <a:avLst/>
            </a:prstGeom>
            <a:solidFill>
              <a:srgbClr val="000000">
                <a:lumMod val="75000"/>
                <a:lumOff val="25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rgbClr val="000000"/>
                  </a:solidFill>
                  <a:latin typeface="Calibri" panose="020F0502020204030204" pitchFamily="34" charset="0"/>
                  <a:ea typeface="微软雅黑 Light" panose="020B0502040204020203" charset="-122"/>
                  <a:cs typeface="微软雅黑 Light" panose="020B0502040204020203" charset="-122"/>
                </a:defRPr>
              </a:lvl1pPr>
              <a:lvl2pPr marL="742950" indent="-285750" eaLnBrk="0" hangingPunct="0">
                <a:defRPr>
                  <a:solidFill>
                    <a:srgbClr val="000000"/>
                  </a:solidFill>
                  <a:latin typeface="Calibri" panose="020F0502020204030204" pitchFamily="34" charset="0"/>
                  <a:ea typeface="微软雅黑 Light" panose="020B0502040204020203" charset="-122"/>
                  <a:cs typeface="微软雅黑 Light" panose="020B0502040204020203" charset="-122"/>
                </a:defRPr>
              </a:lvl2pPr>
              <a:lvl3pPr marL="1143000" indent="-228600" eaLnBrk="0" hangingPunct="0">
                <a:defRPr>
                  <a:solidFill>
                    <a:srgbClr val="000000"/>
                  </a:solidFill>
                  <a:latin typeface="Calibri" panose="020F0502020204030204" pitchFamily="34" charset="0"/>
                  <a:ea typeface="微软雅黑 Light" panose="020B0502040204020203" charset="-122"/>
                  <a:cs typeface="微软雅黑 Light" panose="020B0502040204020203" charset="-122"/>
                </a:defRPr>
              </a:lvl3pPr>
              <a:lvl4pPr marL="1600200" indent="-228600" eaLnBrk="0" hangingPunct="0">
                <a:defRPr>
                  <a:solidFill>
                    <a:srgbClr val="000000"/>
                  </a:solidFill>
                  <a:latin typeface="Calibri" panose="020F0502020204030204" pitchFamily="34" charset="0"/>
                  <a:ea typeface="微软雅黑 Light" panose="020B0502040204020203" charset="-122"/>
                  <a:cs typeface="微软雅黑 Light" panose="020B0502040204020203" charset="-122"/>
                </a:defRPr>
              </a:lvl4pPr>
              <a:lvl5pPr marL="2057400" indent="-228600" eaLnBrk="0" hangingPunct="0">
                <a:defRPr>
                  <a:solidFill>
                    <a:srgbClr val="000000"/>
                  </a:solidFill>
                  <a:latin typeface="Calibri" panose="020F0502020204030204" pitchFamily="34" charset="0"/>
                  <a:ea typeface="微软雅黑 Light" panose="020B0502040204020203" charset="-122"/>
                  <a:cs typeface="微软雅黑 Light" panose="020B0502040204020203" charset="-122"/>
                </a:defRPr>
              </a:lvl5pPr>
              <a:lvl6pPr marL="2514600" indent="-228600" eaLnBrk="0" fontAlgn="base" hangingPunct="0">
                <a:spcBef>
                  <a:spcPct val="0"/>
                </a:spcBef>
                <a:spcAft>
                  <a:spcPct val="0"/>
                </a:spcAft>
                <a:defRPr>
                  <a:solidFill>
                    <a:srgbClr val="000000"/>
                  </a:solidFill>
                  <a:latin typeface="Calibri" panose="020F0502020204030204" pitchFamily="34" charset="0"/>
                  <a:ea typeface="微软雅黑 Light" panose="020B0502040204020203" charset="-122"/>
                  <a:cs typeface="微软雅黑 Light" panose="020B0502040204020203" charset="-122"/>
                </a:defRPr>
              </a:lvl6pPr>
              <a:lvl7pPr marL="2971800" indent="-228600" eaLnBrk="0" fontAlgn="base" hangingPunct="0">
                <a:spcBef>
                  <a:spcPct val="0"/>
                </a:spcBef>
                <a:spcAft>
                  <a:spcPct val="0"/>
                </a:spcAft>
                <a:defRPr>
                  <a:solidFill>
                    <a:srgbClr val="000000"/>
                  </a:solidFill>
                  <a:latin typeface="Calibri" panose="020F0502020204030204" pitchFamily="34" charset="0"/>
                  <a:ea typeface="微软雅黑 Light" panose="020B0502040204020203" charset="-122"/>
                  <a:cs typeface="微软雅黑 Light" panose="020B0502040204020203" charset="-122"/>
                </a:defRPr>
              </a:lvl7pPr>
              <a:lvl8pPr marL="3429000" indent="-228600" eaLnBrk="0" fontAlgn="base" hangingPunct="0">
                <a:spcBef>
                  <a:spcPct val="0"/>
                </a:spcBef>
                <a:spcAft>
                  <a:spcPct val="0"/>
                </a:spcAft>
                <a:defRPr>
                  <a:solidFill>
                    <a:srgbClr val="000000"/>
                  </a:solidFill>
                  <a:latin typeface="Calibri" panose="020F0502020204030204" pitchFamily="34" charset="0"/>
                  <a:ea typeface="微软雅黑 Light" panose="020B0502040204020203" charset="-122"/>
                  <a:cs typeface="微软雅黑 Light" panose="020B0502040204020203" charset="-122"/>
                </a:defRPr>
              </a:lvl8pPr>
              <a:lvl9pPr marL="3886200" indent="-228600" eaLnBrk="0" fontAlgn="base" hangingPunct="0">
                <a:spcBef>
                  <a:spcPct val="0"/>
                </a:spcBef>
                <a:spcAft>
                  <a:spcPct val="0"/>
                </a:spcAft>
                <a:defRPr>
                  <a:solidFill>
                    <a:srgbClr val="000000"/>
                  </a:solidFill>
                  <a:latin typeface="Calibri" panose="020F0502020204030204" pitchFamily="34" charset="0"/>
                  <a:ea typeface="微软雅黑 Light" panose="020B0502040204020203" charset="-122"/>
                  <a:cs typeface="微软雅黑 Light" panose="020B0502040204020203" charset="-122"/>
                </a:defRPr>
              </a:lvl9pPr>
            </a:lstStyle>
            <a:p>
              <a:pPr algn="ctr" eaLnBrk="1" hangingPunct="1">
                <a:lnSpc>
                  <a:spcPct val="120000"/>
                </a:lnSpc>
                <a:buFont typeface="Arial" panose="020B0604020202020204" pitchFamily="34" charset="0"/>
                <a:buNone/>
              </a:pPr>
              <a:endParaRPr lang="zh-CN" altLang="en-US" sz="1600">
                <a:solidFill>
                  <a:srgbClr val="333333"/>
                </a:solidFill>
                <a:latin typeface="Arial" panose="020B0604020202020204" pitchFamily="34" charset="0"/>
                <a:ea typeface="微软雅黑" panose="020B0503020204020204" charset="-122"/>
                <a:cs typeface="宋体" panose="02010600030101010101" pitchFamily="2" charset="-122"/>
                <a:sym typeface="Arial" panose="020B0604020202020204" pitchFamily="34" charset="0"/>
              </a:endParaRPr>
            </a:p>
          </p:txBody>
        </p:sp>
        <p:sp>
          <p:nvSpPr>
            <p:cNvPr id="12" name="任意多边形 39"/>
            <p:cNvSpPr/>
            <p:nvPr>
              <p:custDataLst>
                <p:tags r:id="rId17"/>
              </p:custDataLst>
            </p:nvPr>
          </p:nvSpPr>
          <p:spPr>
            <a:xfrm rot="5400000">
              <a:off x="120456" y="120456"/>
              <a:ext cx="571888" cy="571888"/>
            </a:xfrm>
            <a:custGeom>
              <a:avLst/>
              <a:gdLst>
                <a:gd name="T0" fmla="*/ 0 w 692642"/>
                <a:gd name="T1" fmla="*/ 194932 h 692642"/>
                <a:gd name="T2" fmla="*/ 38476 w 692642"/>
                <a:gd name="T3" fmla="*/ 156456 h 692642"/>
                <a:gd name="T4" fmla="*/ 156457 w 692642"/>
                <a:gd name="T5" fmla="*/ 156456 h 692642"/>
                <a:gd name="T6" fmla="*/ 156457 w 692642"/>
                <a:gd name="T7" fmla="*/ 38476 h 692642"/>
                <a:gd name="T8" fmla="*/ 194933 w 692642"/>
                <a:gd name="T9" fmla="*/ 0 h 692642"/>
                <a:gd name="T10" fmla="*/ 233409 w 692642"/>
                <a:gd name="T11" fmla="*/ 38476 h 692642"/>
                <a:gd name="T12" fmla="*/ 233409 w 692642"/>
                <a:gd name="T13" fmla="*/ 156457 h 692642"/>
                <a:gd name="T14" fmla="*/ 351390 w 692642"/>
                <a:gd name="T15" fmla="*/ 156457 h 692642"/>
                <a:gd name="T16" fmla="*/ 389866 w 692642"/>
                <a:gd name="T17" fmla="*/ 194933 h 692642"/>
                <a:gd name="T18" fmla="*/ 389865 w 692642"/>
                <a:gd name="T19" fmla="*/ 194932 h 692642"/>
                <a:gd name="T20" fmla="*/ 351389 w 692642"/>
                <a:gd name="T21" fmla="*/ 233409 h 692642"/>
                <a:gd name="T22" fmla="*/ 233409 w 692642"/>
                <a:gd name="T23" fmla="*/ 233409 h 692642"/>
                <a:gd name="T24" fmla="*/ 233409 w 692642"/>
                <a:gd name="T25" fmla="*/ 351390 h 692642"/>
                <a:gd name="T26" fmla="*/ 194932 w 692642"/>
                <a:gd name="T27" fmla="*/ 389866 h 692642"/>
                <a:gd name="T28" fmla="*/ 194933 w 692642"/>
                <a:gd name="T29" fmla="*/ 389865 h 692642"/>
                <a:gd name="T30" fmla="*/ 156457 w 692642"/>
                <a:gd name="T31" fmla="*/ 351389 h 692642"/>
                <a:gd name="T32" fmla="*/ 156457 w 692642"/>
                <a:gd name="T33" fmla="*/ 233409 h 692642"/>
                <a:gd name="T34" fmla="*/ 38476 w 692642"/>
                <a:gd name="T35" fmla="*/ 233409 h 692642"/>
                <a:gd name="T36" fmla="*/ 0 w 692642"/>
                <a:gd name="T37" fmla="*/ 194932 h 69264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92642"/>
                <a:gd name="T58" fmla="*/ 0 h 692642"/>
                <a:gd name="T59" fmla="*/ 692642 w 692642"/>
                <a:gd name="T60" fmla="*/ 692642 h 69264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92642" h="692642">
                  <a:moveTo>
                    <a:pt x="0" y="346320"/>
                  </a:moveTo>
                  <a:cubicBezTo>
                    <a:pt x="0" y="308567"/>
                    <a:pt x="30604" y="277963"/>
                    <a:pt x="68357" y="277963"/>
                  </a:cubicBezTo>
                  <a:lnTo>
                    <a:pt x="277964" y="277963"/>
                  </a:lnTo>
                  <a:lnTo>
                    <a:pt x="277964" y="68357"/>
                  </a:lnTo>
                  <a:cubicBezTo>
                    <a:pt x="277964" y="30604"/>
                    <a:pt x="308568" y="0"/>
                    <a:pt x="346321" y="0"/>
                  </a:cubicBezTo>
                  <a:cubicBezTo>
                    <a:pt x="384074" y="0"/>
                    <a:pt x="414678" y="30604"/>
                    <a:pt x="414678" y="68357"/>
                  </a:cubicBezTo>
                  <a:lnTo>
                    <a:pt x="414678" y="277964"/>
                  </a:lnTo>
                  <a:lnTo>
                    <a:pt x="624285" y="277964"/>
                  </a:lnTo>
                  <a:cubicBezTo>
                    <a:pt x="662038" y="277964"/>
                    <a:pt x="692642" y="308568"/>
                    <a:pt x="692642" y="346321"/>
                  </a:cubicBezTo>
                  <a:lnTo>
                    <a:pt x="692641" y="346320"/>
                  </a:lnTo>
                  <a:cubicBezTo>
                    <a:pt x="692641" y="384073"/>
                    <a:pt x="662037" y="414677"/>
                    <a:pt x="624284" y="414677"/>
                  </a:cubicBezTo>
                  <a:lnTo>
                    <a:pt x="414677" y="414677"/>
                  </a:lnTo>
                  <a:lnTo>
                    <a:pt x="414677" y="624285"/>
                  </a:lnTo>
                  <a:cubicBezTo>
                    <a:pt x="414677" y="662038"/>
                    <a:pt x="384073" y="692642"/>
                    <a:pt x="346320" y="692642"/>
                  </a:cubicBezTo>
                  <a:lnTo>
                    <a:pt x="346321" y="692641"/>
                  </a:lnTo>
                  <a:cubicBezTo>
                    <a:pt x="308568" y="692641"/>
                    <a:pt x="277964" y="662037"/>
                    <a:pt x="277964" y="624284"/>
                  </a:cubicBezTo>
                  <a:lnTo>
                    <a:pt x="277964" y="414677"/>
                  </a:lnTo>
                  <a:lnTo>
                    <a:pt x="68357" y="414677"/>
                  </a:lnTo>
                  <a:cubicBezTo>
                    <a:pt x="30604" y="414677"/>
                    <a:pt x="0" y="384073"/>
                    <a:pt x="0" y="3463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nSpc>
                  <a:spcPct val="120000"/>
                </a:lnSpc>
              </a:pPr>
              <a:endParaRPr lang="zh-CN" altLang="en-US" sz="1600">
                <a:solidFill>
                  <a:srgbClr val="333333"/>
                </a:solidFill>
                <a:latin typeface="Arial" panose="020B0604020202020204" pitchFamily="34" charset="0"/>
                <a:ea typeface="微软雅黑" panose="020B0503020204020204" charset="-122"/>
                <a:cs typeface="宋体" panose="02010600030101010101" pitchFamily="2" charset="-122"/>
                <a:sym typeface="Arial" panose="020B0604020202020204" pitchFamily="34" charset="0"/>
              </a:endParaRPr>
            </a:p>
          </p:txBody>
        </p:sp>
      </p:grpSp>
      <p:grpSp>
        <p:nvGrpSpPr>
          <p:cNvPr id="13" name="组合 37"/>
          <p:cNvGrpSpPr/>
          <p:nvPr>
            <p:custDataLst>
              <p:tags r:id="rId3"/>
            </p:custDataLst>
          </p:nvPr>
        </p:nvGrpSpPr>
        <p:grpSpPr>
          <a:xfrm>
            <a:off x="2767330" y="2578100"/>
            <a:ext cx="302260" cy="302260"/>
            <a:chOff x="0" y="0"/>
            <a:chExt cx="812800" cy="812800"/>
          </a:xfrm>
        </p:grpSpPr>
        <p:sp>
          <p:nvSpPr>
            <p:cNvPr id="14" name="椭圆 38"/>
            <p:cNvSpPr>
              <a:spLocks noChangeArrowheads="1"/>
            </p:cNvSpPr>
            <p:nvPr>
              <p:custDataLst>
                <p:tags r:id="rId14"/>
              </p:custDataLst>
            </p:nvPr>
          </p:nvSpPr>
          <p:spPr>
            <a:xfrm>
              <a:off x="0" y="0"/>
              <a:ext cx="812800" cy="812800"/>
            </a:xfrm>
            <a:prstGeom prst="ellipse">
              <a:avLst/>
            </a:prstGeom>
            <a:solidFill>
              <a:srgbClr val="000000">
                <a:lumMod val="75000"/>
                <a:lumOff val="25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rgbClr val="000000"/>
                  </a:solidFill>
                  <a:latin typeface="Calibri" panose="020F0502020204030204" pitchFamily="34" charset="0"/>
                  <a:ea typeface="微软雅黑 Light" panose="020B0502040204020203" charset="-122"/>
                  <a:cs typeface="微软雅黑 Light" panose="020B0502040204020203" charset="-122"/>
                </a:defRPr>
              </a:lvl1pPr>
              <a:lvl2pPr marL="742950" indent="-285750" eaLnBrk="0" hangingPunct="0">
                <a:defRPr>
                  <a:solidFill>
                    <a:srgbClr val="000000"/>
                  </a:solidFill>
                  <a:latin typeface="Calibri" panose="020F0502020204030204" pitchFamily="34" charset="0"/>
                  <a:ea typeface="微软雅黑 Light" panose="020B0502040204020203" charset="-122"/>
                  <a:cs typeface="微软雅黑 Light" panose="020B0502040204020203" charset="-122"/>
                </a:defRPr>
              </a:lvl2pPr>
              <a:lvl3pPr marL="1143000" indent="-228600" eaLnBrk="0" hangingPunct="0">
                <a:defRPr>
                  <a:solidFill>
                    <a:srgbClr val="000000"/>
                  </a:solidFill>
                  <a:latin typeface="Calibri" panose="020F0502020204030204" pitchFamily="34" charset="0"/>
                  <a:ea typeface="微软雅黑 Light" panose="020B0502040204020203" charset="-122"/>
                  <a:cs typeface="微软雅黑 Light" panose="020B0502040204020203" charset="-122"/>
                </a:defRPr>
              </a:lvl3pPr>
              <a:lvl4pPr marL="1600200" indent="-228600" eaLnBrk="0" hangingPunct="0">
                <a:defRPr>
                  <a:solidFill>
                    <a:srgbClr val="000000"/>
                  </a:solidFill>
                  <a:latin typeface="Calibri" panose="020F0502020204030204" pitchFamily="34" charset="0"/>
                  <a:ea typeface="微软雅黑 Light" panose="020B0502040204020203" charset="-122"/>
                  <a:cs typeface="微软雅黑 Light" panose="020B0502040204020203" charset="-122"/>
                </a:defRPr>
              </a:lvl4pPr>
              <a:lvl5pPr marL="2057400" indent="-228600" eaLnBrk="0" hangingPunct="0">
                <a:defRPr>
                  <a:solidFill>
                    <a:srgbClr val="000000"/>
                  </a:solidFill>
                  <a:latin typeface="Calibri" panose="020F0502020204030204" pitchFamily="34" charset="0"/>
                  <a:ea typeface="微软雅黑 Light" panose="020B0502040204020203" charset="-122"/>
                  <a:cs typeface="微软雅黑 Light" panose="020B0502040204020203" charset="-122"/>
                </a:defRPr>
              </a:lvl5pPr>
              <a:lvl6pPr marL="2514600" indent="-228600" eaLnBrk="0" fontAlgn="base" hangingPunct="0">
                <a:spcBef>
                  <a:spcPct val="0"/>
                </a:spcBef>
                <a:spcAft>
                  <a:spcPct val="0"/>
                </a:spcAft>
                <a:defRPr>
                  <a:solidFill>
                    <a:srgbClr val="000000"/>
                  </a:solidFill>
                  <a:latin typeface="Calibri" panose="020F0502020204030204" pitchFamily="34" charset="0"/>
                  <a:ea typeface="微软雅黑 Light" panose="020B0502040204020203" charset="-122"/>
                  <a:cs typeface="微软雅黑 Light" panose="020B0502040204020203" charset="-122"/>
                </a:defRPr>
              </a:lvl6pPr>
              <a:lvl7pPr marL="2971800" indent="-228600" eaLnBrk="0" fontAlgn="base" hangingPunct="0">
                <a:spcBef>
                  <a:spcPct val="0"/>
                </a:spcBef>
                <a:spcAft>
                  <a:spcPct val="0"/>
                </a:spcAft>
                <a:defRPr>
                  <a:solidFill>
                    <a:srgbClr val="000000"/>
                  </a:solidFill>
                  <a:latin typeface="Calibri" panose="020F0502020204030204" pitchFamily="34" charset="0"/>
                  <a:ea typeface="微软雅黑 Light" panose="020B0502040204020203" charset="-122"/>
                  <a:cs typeface="微软雅黑 Light" panose="020B0502040204020203" charset="-122"/>
                </a:defRPr>
              </a:lvl7pPr>
              <a:lvl8pPr marL="3429000" indent="-228600" eaLnBrk="0" fontAlgn="base" hangingPunct="0">
                <a:spcBef>
                  <a:spcPct val="0"/>
                </a:spcBef>
                <a:spcAft>
                  <a:spcPct val="0"/>
                </a:spcAft>
                <a:defRPr>
                  <a:solidFill>
                    <a:srgbClr val="000000"/>
                  </a:solidFill>
                  <a:latin typeface="Calibri" panose="020F0502020204030204" pitchFamily="34" charset="0"/>
                  <a:ea typeface="微软雅黑 Light" panose="020B0502040204020203" charset="-122"/>
                  <a:cs typeface="微软雅黑 Light" panose="020B0502040204020203" charset="-122"/>
                </a:defRPr>
              </a:lvl8pPr>
              <a:lvl9pPr marL="3886200" indent="-228600" eaLnBrk="0" fontAlgn="base" hangingPunct="0">
                <a:spcBef>
                  <a:spcPct val="0"/>
                </a:spcBef>
                <a:spcAft>
                  <a:spcPct val="0"/>
                </a:spcAft>
                <a:defRPr>
                  <a:solidFill>
                    <a:srgbClr val="000000"/>
                  </a:solidFill>
                  <a:latin typeface="Calibri" panose="020F0502020204030204" pitchFamily="34" charset="0"/>
                  <a:ea typeface="微软雅黑 Light" panose="020B0502040204020203" charset="-122"/>
                  <a:cs typeface="微软雅黑 Light" panose="020B0502040204020203" charset="-122"/>
                </a:defRPr>
              </a:lvl9pPr>
            </a:lstStyle>
            <a:p>
              <a:pPr algn="ctr" eaLnBrk="1" hangingPunct="1">
                <a:lnSpc>
                  <a:spcPct val="120000"/>
                </a:lnSpc>
                <a:buFont typeface="Arial" panose="020B0604020202020204" pitchFamily="34" charset="0"/>
                <a:buNone/>
              </a:pPr>
              <a:endParaRPr lang="zh-CN" altLang="en-US" sz="1600">
                <a:solidFill>
                  <a:srgbClr val="333333"/>
                </a:solidFill>
                <a:latin typeface="Arial" panose="020B0604020202020204" pitchFamily="34" charset="0"/>
                <a:ea typeface="微软雅黑" panose="020B0503020204020204" charset="-122"/>
                <a:cs typeface="宋体" panose="02010600030101010101" pitchFamily="2" charset="-122"/>
                <a:sym typeface="Arial" panose="020B0604020202020204" pitchFamily="34" charset="0"/>
              </a:endParaRPr>
            </a:p>
          </p:txBody>
        </p:sp>
        <p:sp>
          <p:nvSpPr>
            <p:cNvPr id="15" name="任意多边形 39"/>
            <p:cNvSpPr/>
            <p:nvPr>
              <p:custDataLst>
                <p:tags r:id="rId15"/>
              </p:custDataLst>
            </p:nvPr>
          </p:nvSpPr>
          <p:spPr>
            <a:xfrm rot="5400000">
              <a:off x="120456" y="120456"/>
              <a:ext cx="571888" cy="571888"/>
            </a:xfrm>
            <a:custGeom>
              <a:avLst/>
              <a:gdLst>
                <a:gd name="T0" fmla="*/ 0 w 692642"/>
                <a:gd name="T1" fmla="*/ 194932 h 692642"/>
                <a:gd name="T2" fmla="*/ 38476 w 692642"/>
                <a:gd name="T3" fmla="*/ 156456 h 692642"/>
                <a:gd name="T4" fmla="*/ 156457 w 692642"/>
                <a:gd name="T5" fmla="*/ 156456 h 692642"/>
                <a:gd name="T6" fmla="*/ 156457 w 692642"/>
                <a:gd name="T7" fmla="*/ 38476 h 692642"/>
                <a:gd name="T8" fmla="*/ 194933 w 692642"/>
                <a:gd name="T9" fmla="*/ 0 h 692642"/>
                <a:gd name="T10" fmla="*/ 233409 w 692642"/>
                <a:gd name="T11" fmla="*/ 38476 h 692642"/>
                <a:gd name="T12" fmla="*/ 233409 w 692642"/>
                <a:gd name="T13" fmla="*/ 156457 h 692642"/>
                <a:gd name="T14" fmla="*/ 351390 w 692642"/>
                <a:gd name="T15" fmla="*/ 156457 h 692642"/>
                <a:gd name="T16" fmla="*/ 389866 w 692642"/>
                <a:gd name="T17" fmla="*/ 194933 h 692642"/>
                <a:gd name="T18" fmla="*/ 389865 w 692642"/>
                <a:gd name="T19" fmla="*/ 194932 h 692642"/>
                <a:gd name="T20" fmla="*/ 351389 w 692642"/>
                <a:gd name="T21" fmla="*/ 233409 h 692642"/>
                <a:gd name="T22" fmla="*/ 233409 w 692642"/>
                <a:gd name="T23" fmla="*/ 233409 h 692642"/>
                <a:gd name="T24" fmla="*/ 233409 w 692642"/>
                <a:gd name="T25" fmla="*/ 351390 h 692642"/>
                <a:gd name="T26" fmla="*/ 194932 w 692642"/>
                <a:gd name="T27" fmla="*/ 389866 h 692642"/>
                <a:gd name="T28" fmla="*/ 194933 w 692642"/>
                <a:gd name="T29" fmla="*/ 389865 h 692642"/>
                <a:gd name="T30" fmla="*/ 156457 w 692642"/>
                <a:gd name="T31" fmla="*/ 351389 h 692642"/>
                <a:gd name="T32" fmla="*/ 156457 w 692642"/>
                <a:gd name="T33" fmla="*/ 233409 h 692642"/>
                <a:gd name="T34" fmla="*/ 38476 w 692642"/>
                <a:gd name="T35" fmla="*/ 233409 h 692642"/>
                <a:gd name="T36" fmla="*/ 0 w 692642"/>
                <a:gd name="T37" fmla="*/ 194932 h 69264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92642"/>
                <a:gd name="T58" fmla="*/ 0 h 692642"/>
                <a:gd name="T59" fmla="*/ 692642 w 692642"/>
                <a:gd name="T60" fmla="*/ 692642 h 69264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92642" h="692642">
                  <a:moveTo>
                    <a:pt x="0" y="346320"/>
                  </a:moveTo>
                  <a:cubicBezTo>
                    <a:pt x="0" y="308567"/>
                    <a:pt x="30604" y="277963"/>
                    <a:pt x="68357" y="277963"/>
                  </a:cubicBezTo>
                  <a:lnTo>
                    <a:pt x="277964" y="277963"/>
                  </a:lnTo>
                  <a:lnTo>
                    <a:pt x="277964" y="68357"/>
                  </a:lnTo>
                  <a:cubicBezTo>
                    <a:pt x="277964" y="30604"/>
                    <a:pt x="308568" y="0"/>
                    <a:pt x="346321" y="0"/>
                  </a:cubicBezTo>
                  <a:cubicBezTo>
                    <a:pt x="384074" y="0"/>
                    <a:pt x="414678" y="30604"/>
                    <a:pt x="414678" y="68357"/>
                  </a:cubicBezTo>
                  <a:lnTo>
                    <a:pt x="414678" y="277964"/>
                  </a:lnTo>
                  <a:lnTo>
                    <a:pt x="624285" y="277964"/>
                  </a:lnTo>
                  <a:cubicBezTo>
                    <a:pt x="662038" y="277964"/>
                    <a:pt x="692642" y="308568"/>
                    <a:pt x="692642" y="346321"/>
                  </a:cubicBezTo>
                  <a:lnTo>
                    <a:pt x="692641" y="346320"/>
                  </a:lnTo>
                  <a:cubicBezTo>
                    <a:pt x="692641" y="384073"/>
                    <a:pt x="662037" y="414677"/>
                    <a:pt x="624284" y="414677"/>
                  </a:cubicBezTo>
                  <a:lnTo>
                    <a:pt x="414677" y="414677"/>
                  </a:lnTo>
                  <a:lnTo>
                    <a:pt x="414677" y="624285"/>
                  </a:lnTo>
                  <a:cubicBezTo>
                    <a:pt x="414677" y="662038"/>
                    <a:pt x="384073" y="692642"/>
                    <a:pt x="346320" y="692642"/>
                  </a:cubicBezTo>
                  <a:lnTo>
                    <a:pt x="346321" y="692641"/>
                  </a:lnTo>
                  <a:cubicBezTo>
                    <a:pt x="308568" y="692641"/>
                    <a:pt x="277964" y="662037"/>
                    <a:pt x="277964" y="624284"/>
                  </a:cubicBezTo>
                  <a:lnTo>
                    <a:pt x="277964" y="414677"/>
                  </a:lnTo>
                  <a:lnTo>
                    <a:pt x="68357" y="414677"/>
                  </a:lnTo>
                  <a:cubicBezTo>
                    <a:pt x="30604" y="414677"/>
                    <a:pt x="0" y="384073"/>
                    <a:pt x="0" y="3463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nSpc>
                  <a:spcPct val="120000"/>
                </a:lnSpc>
              </a:pPr>
              <a:endParaRPr lang="zh-CN" altLang="en-US" sz="1600">
                <a:solidFill>
                  <a:srgbClr val="333333"/>
                </a:solidFill>
                <a:latin typeface="Arial" panose="020B0604020202020204" pitchFamily="34" charset="0"/>
                <a:ea typeface="微软雅黑" panose="020B0503020204020204" charset="-122"/>
                <a:cs typeface="宋体" panose="02010600030101010101" pitchFamily="2" charset="-122"/>
                <a:sym typeface="Arial" panose="020B0604020202020204" pitchFamily="34" charset="0"/>
              </a:endParaRPr>
            </a:p>
          </p:txBody>
        </p:sp>
      </p:grpSp>
      <p:grpSp>
        <p:nvGrpSpPr>
          <p:cNvPr id="16" name="组合 37"/>
          <p:cNvGrpSpPr/>
          <p:nvPr>
            <p:custDataLst>
              <p:tags r:id="rId4"/>
            </p:custDataLst>
          </p:nvPr>
        </p:nvGrpSpPr>
        <p:grpSpPr>
          <a:xfrm>
            <a:off x="5727700" y="2577465"/>
            <a:ext cx="302260" cy="302260"/>
            <a:chOff x="0" y="0"/>
            <a:chExt cx="812800" cy="812800"/>
          </a:xfrm>
        </p:grpSpPr>
        <p:sp>
          <p:nvSpPr>
            <p:cNvPr id="17" name="椭圆 38"/>
            <p:cNvSpPr>
              <a:spLocks noChangeArrowheads="1"/>
            </p:cNvSpPr>
            <p:nvPr>
              <p:custDataLst>
                <p:tags r:id="rId12"/>
              </p:custDataLst>
            </p:nvPr>
          </p:nvSpPr>
          <p:spPr>
            <a:xfrm>
              <a:off x="0" y="0"/>
              <a:ext cx="812800" cy="812800"/>
            </a:xfrm>
            <a:prstGeom prst="ellipse">
              <a:avLst/>
            </a:prstGeom>
            <a:solidFill>
              <a:srgbClr val="000000">
                <a:lumMod val="75000"/>
                <a:lumOff val="25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rgbClr val="000000"/>
                  </a:solidFill>
                  <a:latin typeface="Calibri" panose="020F0502020204030204" pitchFamily="34" charset="0"/>
                  <a:ea typeface="微软雅黑 Light" panose="020B0502040204020203" charset="-122"/>
                  <a:cs typeface="微软雅黑 Light" panose="020B0502040204020203" charset="-122"/>
                </a:defRPr>
              </a:lvl1pPr>
              <a:lvl2pPr marL="742950" indent="-285750" eaLnBrk="0" hangingPunct="0">
                <a:defRPr>
                  <a:solidFill>
                    <a:srgbClr val="000000"/>
                  </a:solidFill>
                  <a:latin typeface="Calibri" panose="020F0502020204030204" pitchFamily="34" charset="0"/>
                  <a:ea typeface="微软雅黑 Light" panose="020B0502040204020203" charset="-122"/>
                  <a:cs typeface="微软雅黑 Light" panose="020B0502040204020203" charset="-122"/>
                </a:defRPr>
              </a:lvl2pPr>
              <a:lvl3pPr marL="1143000" indent="-228600" eaLnBrk="0" hangingPunct="0">
                <a:defRPr>
                  <a:solidFill>
                    <a:srgbClr val="000000"/>
                  </a:solidFill>
                  <a:latin typeface="Calibri" panose="020F0502020204030204" pitchFamily="34" charset="0"/>
                  <a:ea typeface="微软雅黑 Light" panose="020B0502040204020203" charset="-122"/>
                  <a:cs typeface="微软雅黑 Light" panose="020B0502040204020203" charset="-122"/>
                </a:defRPr>
              </a:lvl3pPr>
              <a:lvl4pPr marL="1600200" indent="-228600" eaLnBrk="0" hangingPunct="0">
                <a:defRPr>
                  <a:solidFill>
                    <a:srgbClr val="000000"/>
                  </a:solidFill>
                  <a:latin typeface="Calibri" panose="020F0502020204030204" pitchFamily="34" charset="0"/>
                  <a:ea typeface="微软雅黑 Light" panose="020B0502040204020203" charset="-122"/>
                  <a:cs typeface="微软雅黑 Light" panose="020B0502040204020203" charset="-122"/>
                </a:defRPr>
              </a:lvl4pPr>
              <a:lvl5pPr marL="2057400" indent="-228600" eaLnBrk="0" hangingPunct="0">
                <a:defRPr>
                  <a:solidFill>
                    <a:srgbClr val="000000"/>
                  </a:solidFill>
                  <a:latin typeface="Calibri" panose="020F0502020204030204" pitchFamily="34" charset="0"/>
                  <a:ea typeface="微软雅黑 Light" panose="020B0502040204020203" charset="-122"/>
                  <a:cs typeface="微软雅黑 Light" panose="020B0502040204020203" charset="-122"/>
                </a:defRPr>
              </a:lvl5pPr>
              <a:lvl6pPr marL="2514600" indent="-228600" eaLnBrk="0" fontAlgn="base" hangingPunct="0">
                <a:spcBef>
                  <a:spcPct val="0"/>
                </a:spcBef>
                <a:spcAft>
                  <a:spcPct val="0"/>
                </a:spcAft>
                <a:defRPr>
                  <a:solidFill>
                    <a:srgbClr val="000000"/>
                  </a:solidFill>
                  <a:latin typeface="Calibri" panose="020F0502020204030204" pitchFamily="34" charset="0"/>
                  <a:ea typeface="微软雅黑 Light" panose="020B0502040204020203" charset="-122"/>
                  <a:cs typeface="微软雅黑 Light" panose="020B0502040204020203" charset="-122"/>
                </a:defRPr>
              </a:lvl6pPr>
              <a:lvl7pPr marL="2971800" indent="-228600" eaLnBrk="0" fontAlgn="base" hangingPunct="0">
                <a:spcBef>
                  <a:spcPct val="0"/>
                </a:spcBef>
                <a:spcAft>
                  <a:spcPct val="0"/>
                </a:spcAft>
                <a:defRPr>
                  <a:solidFill>
                    <a:srgbClr val="000000"/>
                  </a:solidFill>
                  <a:latin typeface="Calibri" panose="020F0502020204030204" pitchFamily="34" charset="0"/>
                  <a:ea typeface="微软雅黑 Light" panose="020B0502040204020203" charset="-122"/>
                  <a:cs typeface="微软雅黑 Light" panose="020B0502040204020203" charset="-122"/>
                </a:defRPr>
              </a:lvl7pPr>
              <a:lvl8pPr marL="3429000" indent="-228600" eaLnBrk="0" fontAlgn="base" hangingPunct="0">
                <a:spcBef>
                  <a:spcPct val="0"/>
                </a:spcBef>
                <a:spcAft>
                  <a:spcPct val="0"/>
                </a:spcAft>
                <a:defRPr>
                  <a:solidFill>
                    <a:srgbClr val="000000"/>
                  </a:solidFill>
                  <a:latin typeface="Calibri" panose="020F0502020204030204" pitchFamily="34" charset="0"/>
                  <a:ea typeface="微软雅黑 Light" panose="020B0502040204020203" charset="-122"/>
                  <a:cs typeface="微软雅黑 Light" panose="020B0502040204020203" charset="-122"/>
                </a:defRPr>
              </a:lvl8pPr>
              <a:lvl9pPr marL="3886200" indent="-228600" eaLnBrk="0" fontAlgn="base" hangingPunct="0">
                <a:spcBef>
                  <a:spcPct val="0"/>
                </a:spcBef>
                <a:spcAft>
                  <a:spcPct val="0"/>
                </a:spcAft>
                <a:defRPr>
                  <a:solidFill>
                    <a:srgbClr val="000000"/>
                  </a:solidFill>
                  <a:latin typeface="Calibri" panose="020F0502020204030204" pitchFamily="34" charset="0"/>
                  <a:ea typeface="微软雅黑 Light" panose="020B0502040204020203" charset="-122"/>
                  <a:cs typeface="微软雅黑 Light" panose="020B0502040204020203" charset="-122"/>
                </a:defRPr>
              </a:lvl9pPr>
            </a:lstStyle>
            <a:p>
              <a:pPr algn="ctr" eaLnBrk="1" hangingPunct="1">
                <a:lnSpc>
                  <a:spcPct val="120000"/>
                </a:lnSpc>
                <a:buFont typeface="Arial" panose="020B0604020202020204" pitchFamily="34" charset="0"/>
                <a:buNone/>
              </a:pPr>
              <a:endParaRPr lang="zh-CN" altLang="en-US" sz="1600">
                <a:solidFill>
                  <a:srgbClr val="333333"/>
                </a:solidFill>
                <a:latin typeface="Arial" panose="020B0604020202020204" pitchFamily="34" charset="0"/>
                <a:ea typeface="微软雅黑" panose="020B0503020204020204" charset="-122"/>
                <a:cs typeface="宋体" panose="02010600030101010101" pitchFamily="2" charset="-122"/>
                <a:sym typeface="Arial" panose="020B0604020202020204" pitchFamily="34" charset="0"/>
              </a:endParaRPr>
            </a:p>
          </p:txBody>
        </p:sp>
        <p:sp>
          <p:nvSpPr>
            <p:cNvPr id="18" name="任意多边形 39"/>
            <p:cNvSpPr/>
            <p:nvPr>
              <p:custDataLst>
                <p:tags r:id="rId13"/>
              </p:custDataLst>
            </p:nvPr>
          </p:nvSpPr>
          <p:spPr>
            <a:xfrm rot="5400000">
              <a:off x="120456" y="120456"/>
              <a:ext cx="571888" cy="571888"/>
            </a:xfrm>
            <a:custGeom>
              <a:avLst/>
              <a:gdLst>
                <a:gd name="T0" fmla="*/ 0 w 692642"/>
                <a:gd name="T1" fmla="*/ 194932 h 692642"/>
                <a:gd name="T2" fmla="*/ 38476 w 692642"/>
                <a:gd name="T3" fmla="*/ 156456 h 692642"/>
                <a:gd name="T4" fmla="*/ 156457 w 692642"/>
                <a:gd name="T5" fmla="*/ 156456 h 692642"/>
                <a:gd name="T6" fmla="*/ 156457 w 692642"/>
                <a:gd name="T7" fmla="*/ 38476 h 692642"/>
                <a:gd name="T8" fmla="*/ 194933 w 692642"/>
                <a:gd name="T9" fmla="*/ 0 h 692642"/>
                <a:gd name="T10" fmla="*/ 233409 w 692642"/>
                <a:gd name="T11" fmla="*/ 38476 h 692642"/>
                <a:gd name="T12" fmla="*/ 233409 w 692642"/>
                <a:gd name="T13" fmla="*/ 156457 h 692642"/>
                <a:gd name="T14" fmla="*/ 351390 w 692642"/>
                <a:gd name="T15" fmla="*/ 156457 h 692642"/>
                <a:gd name="T16" fmla="*/ 389866 w 692642"/>
                <a:gd name="T17" fmla="*/ 194933 h 692642"/>
                <a:gd name="T18" fmla="*/ 389865 w 692642"/>
                <a:gd name="T19" fmla="*/ 194932 h 692642"/>
                <a:gd name="T20" fmla="*/ 351389 w 692642"/>
                <a:gd name="T21" fmla="*/ 233409 h 692642"/>
                <a:gd name="T22" fmla="*/ 233409 w 692642"/>
                <a:gd name="T23" fmla="*/ 233409 h 692642"/>
                <a:gd name="T24" fmla="*/ 233409 w 692642"/>
                <a:gd name="T25" fmla="*/ 351390 h 692642"/>
                <a:gd name="T26" fmla="*/ 194932 w 692642"/>
                <a:gd name="T27" fmla="*/ 389866 h 692642"/>
                <a:gd name="T28" fmla="*/ 194933 w 692642"/>
                <a:gd name="T29" fmla="*/ 389865 h 692642"/>
                <a:gd name="T30" fmla="*/ 156457 w 692642"/>
                <a:gd name="T31" fmla="*/ 351389 h 692642"/>
                <a:gd name="T32" fmla="*/ 156457 w 692642"/>
                <a:gd name="T33" fmla="*/ 233409 h 692642"/>
                <a:gd name="T34" fmla="*/ 38476 w 692642"/>
                <a:gd name="T35" fmla="*/ 233409 h 692642"/>
                <a:gd name="T36" fmla="*/ 0 w 692642"/>
                <a:gd name="T37" fmla="*/ 194932 h 69264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92642"/>
                <a:gd name="T58" fmla="*/ 0 h 692642"/>
                <a:gd name="T59" fmla="*/ 692642 w 692642"/>
                <a:gd name="T60" fmla="*/ 692642 h 69264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92642" h="692642">
                  <a:moveTo>
                    <a:pt x="0" y="346320"/>
                  </a:moveTo>
                  <a:cubicBezTo>
                    <a:pt x="0" y="308567"/>
                    <a:pt x="30604" y="277963"/>
                    <a:pt x="68357" y="277963"/>
                  </a:cubicBezTo>
                  <a:lnTo>
                    <a:pt x="277964" y="277963"/>
                  </a:lnTo>
                  <a:lnTo>
                    <a:pt x="277964" y="68357"/>
                  </a:lnTo>
                  <a:cubicBezTo>
                    <a:pt x="277964" y="30604"/>
                    <a:pt x="308568" y="0"/>
                    <a:pt x="346321" y="0"/>
                  </a:cubicBezTo>
                  <a:cubicBezTo>
                    <a:pt x="384074" y="0"/>
                    <a:pt x="414678" y="30604"/>
                    <a:pt x="414678" y="68357"/>
                  </a:cubicBezTo>
                  <a:lnTo>
                    <a:pt x="414678" y="277964"/>
                  </a:lnTo>
                  <a:lnTo>
                    <a:pt x="624285" y="277964"/>
                  </a:lnTo>
                  <a:cubicBezTo>
                    <a:pt x="662038" y="277964"/>
                    <a:pt x="692642" y="308568"/>
                    <a:pt x="692642" y="346321"/>
                  </a:cubicBezTo>
                  <a:lnTo>
                    <a:pt x="692641" y="346320"/>
                  </a:lnTo>
                  <a:cubicBezTo>
                    <a:pt x="692641" y="384073"/>
                    <a:pt x="662037" y="414677"/>
                    <a:pt x="624284" y="414677"/>
                  </a:cubicBezTo>
                  <a:lnTo>
                    <a:pt x="414677" y="414677"/>
                  </a:lnTo>
                  <a:lnTo>
                    <a:pt x="414677" y="624285"/>
                  </a:lnTo>
                  <a:cubicBezTo>
                    <a:pt x="414677" y="662038"/>
                    <a:pt x="384073" y="692642"/>
                    <a:pt x="346320" y="692642"/>
                  </a:cubicBezTo>
                  <a:lnTo>
                    <a:pt x="346321" y="692641"/>
                  </a:lnTo>
                  <a:cubicBezTo>
                    <a:pt x="308568" y="692641"/>
                    <a:pt x="277964" y="662037"/>
                    <a:pt x="277964" y="624284"/>
                  </a:cubicBezTo>
                  <a:lnTo>
                    <a:pt x="277964" y="414677"/>
                  </a:lnTo>
                  <a:lnTo>
                    <a:pt x="68357" y="414677"/>
                  </a:lnTo>
                  <a:cubicBezTo>
                    <a:pt x="30604" y="414677"/>
                    <a:pt x="0" y="384073"/>
                    <a:pt x="0" y="3463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nSpc>
                  <a:spcPct val="120000"/>
                </a:lnSpc>
              </a:pPr>
              <a:endParaRPr lang="zh-CN" altLang="en-US" sz="1600">
                <a:solidFill>
                  <a:srgbClr val="333333"/>
                </a:solidFill>
                <a:latin typeface="Arial" panose="020B0604020202020204" pitchFamily="34" charset="0"/>
                <a:ea typeface="微软雅黑" panose="020B0503020204020204" charset="-122"/>
                <a:cs typeface="宋体" panose="02010600030101010101" pitchFamily="2" charset="-122"/>
                <a:sym typeface="Arial" panose="020B0604020202020204" pitchFamily="34" charset="0"/>
              </a:endParaRPr>
            </a:p>
          </p:txBody>
        </p:sp>
      </p:grpSp>
      <p:grpSp>
        <p:nvGrpSpPr>
          <p:cNvPr id="19" name="组合 37"/>
          <p:cNvGrpSpPr/>
          <p:nvPr>
            <p:custDataLst>
              <p:tags r:id="rId5"/>
            </p:custDataLst>
          </p:nvPr>
        </p:nvGrpSpPr>
        <p:grpSpPr>
          <a:xfrm>
            <a:off x="4311015" y="3950970"/>
            <a:ext cx="302260" cy="302260"/>
            <a:chOff x="0" y="0"/>
            <a:chExt cx="812800" cy="812800"/>
          </a:xfrm>
        </p:grpSpPr>
        <p:sp>
          <p:nvSpPr>
            <p:cNvPr id="20" name="椭圆 38"/>
            <p:cNvSpPr>
              <a:spLocks noChangeArrowheads="1"/>
            </p:cNvSpPr>
            <p:nvPr>
              <p:custDataLst>
                <p:tags r:id="rId10"/>
              </p:custDataLst>
            </p:nvPr>
          </p:nvSpPr>
          <p:spPr>
            <a:xfrm>
              <a:off x="0" y="0"/>
              <a:ext cx="812800" cy="812800"/>
            </a:xfrm>
            <a:prstGeom prst="ellipse">
              <a:avLst/>
            </a:prstGeom>
            <a:solidFill>
              <a:srgbClr val="000000">
                <a:lumMod val="75000"/>
                <a:lumOff val="25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rgbClr val="000000"/>
                  </a:solidFill>
                  <a:latin typeface="Calibri" panose="020F0502020204030204" pitchFamily="34" charset="0"/>
                  <a:ea typeface="微软雅黑 Light" panose="020B0502040204020203" charset="-122"/>
                  <a:cs typeface="微软雅黑 Light" panose="020B0502040204020203" charset="-122"/>
                </a:defRPr>
              </a:lvl1pPr>
              <a:lvl2pPr marL="742950" indent="-285750" eaLnBrk="0" hangingPunct="0">
                <a:defRPr>
                  <a:solidFill>
                    <a:srgbClr val="000000"/>
                  </a:solidFill>
                  <a:latin typeface="Calibri" panose="020F0502020204030204" pitchFamily="34" charset="0"/>
                  <a:ea typeface="微软雅黑 Light" panose="020B0502040204020203" charset="-122"/>
                  <a:cs typeface="微软雅黑 Light" panose="020B0502040204020203" charset="-122"/>
                </a:defRPr>
              </a:lvl2pPr>
              <a:lvl3pPr marL="1143000" indent="-228600" eaLnBrk="0" hangingPunct="0">
                <a:defRPr>
                  <a:solidFill>
                    <a:srgbClr val="000000"/>
                  </a:solidFill>
                  <a:latin typeface="Calibri" panose="020F0502020204030204" pitchFamily="34" charset="0"/>
                  <a:ea typeface="微软雅黑 Light" panose="020B0502040204020203" charset="-122"/>
                  <a:cs typeface="微软雅黑 Light" panose="020B0502040204020203" charset="-122"/>
                </a:defRPr>
              </a:lvl3pPr>
              <a:lvl4pPr marL="1600200" indent="-228600" eaLnBrk="0" hangingPunct="0">
                <a:defRPr>
                  <a:solidFill>
                    <a:srgbClr val="000000"/>
                  </a:solidFill>
                  <a:latin typeface="Calibri" panose="020F0502020204030204" pitchFamily="34" charset="0"/>
                  <a:ea typeface="微软雅黑 Light" panose="020B0502040204020203" charset="-122"/>
                  <a:cs typeface="微软雅黑 Light" panose="020B0502040204020203" charset="-122"/>
                </a:defRPr>
              </a:lvl4pPr>
              <a:lvl5pPr marL="2057400" indent="-228600" eaLnBrk="0" hangingPunct="0">
                <a:defRPr>
                  <a:solidFill>
                    <a:srgbClr val="000000"/>
                  </a:solidFill>
                  <a:latin typeface="Calibri" panose="020F0502020204030204" pitchFamily="34" charset="0"/>
                  <a:ea typeface="微软雅黑 Light" panose="020B0502040204020203" charset="-122"/>
                  <a:cs typeface="微软雅黑 Light" panose="020B0502040204020203" charset="-122"/>
                </a:defRPr>
              </a:lvl5pPr>
              <a:lvl6pPr marL="2514600" indent="-228600" eaLnBrk="0" fontAlgn="base" hangingPunct="0">
                <a:spcBef>
                  <a:spcPct val="0"/>
                </a:spcBef>
                <a:spcAft>
                  <a:spcPct val="0"/>
                </a:spcAft>
                <a:defRPr>
                  <a:solidFill>
                    <a:srgbClr val="000000"/>
                  </a:solidFill>
                  <a:latin typeface="Calibri" panose="020F0502020204030204" pitchFamily="34" charset="0"/>
                  <a:ea typeface="微软雅黑 Light" panose="020B0502040204020203" charset="-122"/>
                  <a:cs typeface="微软雅黑 Light" panose="020B0502040204020203" charset="-122"/>
                </a:defRPr>
              </a:lvl6pPr>
              <a:lvl7pPr marL="2971800" indent="-228600" eaLnBrk="0" fontAlgn="base" hangingPunct="0">
                <a:spcBef>
                  <a:spcPct val="0"/>
                </a:spcBef>
                <a:spcAft>
                  <a:spcPct val="0"/>
                </a:spcAft>
                <a:defRPr>
                  <a:solidFill>
                    <a:srgbClr val="000000"/>
                  </a:solidFill>
                  <a:latin typeface="Calibri" panose="020F0502020204030204" pitchFamily="34" charset="0"/>
                  <a:ea typeface="微软雅黑 Light" panose="020B0502040204020203" charset="-122"/>
                  <a:cs typeface="微软雅黑 Light" panose="020B0502040204020203" charset="-122"/>
                </a:defRPr>
              </a:lvl7pPr>
              <a:lvl8pPr marL="3429000" indent="-228600" eaLnBrk="0" fontAlgn="base" hangingPunct="0">
                <a:spcBef>
                  <a:spcPct val="0"/>
                </a:spcBef>
                <a:spcAft>
                  <a:spcPct val="0"/>
                </a:spcAft>
                <a:defRPr>
                  <a:solidFill>
                    <a:srgbClr val="000000"/>
                  </a:solidFill>
                  <a:latin typeface="Calibri" panose="020F0502020204030204" pitchFamily="34" charset="0"/>
                  <a:ea typeface="微软雅黑 Light" panose="020B0502040204020203" charset="-122"/>
                  <a:cs typeface="微软雅黑 Light" panose="020B0502040204020203" charset="-122"/>
                </a:defRPr>
              </a:lvl8pPr>
              <a:lvl9pPr marL="3886200" indent="-228600" eaLnBrk="0" fontAlgn="base" hangingPunct="0">
                <a:spcBef>
                  <a:spcPct val="0"/>
                </a:spcBef>
                <a:spcAft>
                  <a:spcPct val="0"/>
                </a:spcAft>
                <a:defRPr>
                  <a:solidFill>
                    <a:srgbClr val="000000"/>
                  </a:solidFill>
                  <a:latin typeface="Calibri" panose="020F0502020204030204" pitchFamily="34" charset="0"/>
                  <a:ea typeface="微软雅黑 Light" panose="020B0502040204020203" charset="-122"/>
                  <a:cs typeface="微软雅黑 Light" panose="020B0502040204020203" charset="-122"/>
                </a:defRPr>
              </a:lvl9pPr>
            </a:lstStyle>
            <a:p>
              <a:pPr algn="ctr" eaLnBrk="1" hangingPunct="1">
                <a:lnSpc>
                  <a:spcPct val="120000"/>
                </a:lnSpc>
                <a:buFont typeface="Arial" panose="020B0604020202020204" pitchFamily="34" charset="0"/>
                <a:buNone/>
              </a:pPr>
              <a:endParaRPr lang="zh-CN" altLang="en-US" sz="1600">
                <a:solidFill>
                  <a:srgbClr val="333333"/>
                </a:solidFill>
                <a:latin typeface="Arial" panose="020B0604020202020204" pitchFamily="34" charset="0"/>
                <a:ea typeface="微软雅黑" panose="020B0503020204020204" charset="-122"/>
                <a:cs typeface="宋体" panose="02010600030101010101" pitchFamily="2" charset="-122"/>
                <a:sym typeface="Arial" panose="020B0604020202020204" pitchFamily="34" charset="0"/>
              </a:endParaRPr>
            </a:p>
          </p:txBody>
        </p:sp>
        <p:sp>
          <p:nvSpPr>
            <p:cNvPr id="21" name="任意多边形 39"/>
            <p:cNvSpPr/>
            <p:nvPr>
              <p:custDataLst>
                <p:tags r:id="rId11"/>
              </p:custDataLst>
            </p:nvPr>
          </p:nvSpPr>
          <p:spPr>
            <a:xfrm rot="5400000">
              <a:off x="120456" y="120456"/>
              <a:ext cx="571888" cy="571888"/>
            </a:xfrm>
            <a:custGeom>
              <a:avLst/>
              <a:gdLst>
                <a:gd name="T0" fmla="*/ 0 w 692642"/>
                <a:gd name="T1" fmla="*/ 194932 h 692642"/>
                <a:gd name="T2" fmla="*/ 38476 w 692642"/>
                <a:gd name="T3" fmla="*/ 156456 h 692642"/>
                <a:gd name="T4" fmla="*/ 156457 w 692642"/>
                <a:gd name="T5" fmla="*/ 156456 h 692642"/>
                <a:gd name="T6" fmla="*/ 156457 w 692642"/>
                <a:gd name="T7" fmla="*/ 38476 h 692642"/>
                <a:gd name="T8" fmla="*/ 194933 w 692642"/>
                <a:gd name="T9" fmla="*/ 0 h 692642"/>
                <a:gd name="T10" fmla="*/ 233409 w 692642"/>
                <a:gd name="T11" fmla="*/ 38476 h 692642"/>
                <a:gd name="T12" fmla="*/ 233409 w 692642"/>
                <a:gd name="T13" fmla="*/ 156457 h 692642"/>
                <a:gd name="T14" fmla="*/ 351390 w 692642"/>
                <a:gd name="T15" fmla="*/ 156457 h 692642"/>
                <a:gd name="T16" fmla="*/ 389866 w 692642"/>
                <a:gd name="T17" fmla="*/ 194933 h 692642"/>
                <a:gd name="T18" fmla="*/ 389865 w 692642"/>
                <a:gd name="T19" fmla="*/ 194932 h 692642"/>
                <a:gd name="T20" fmla="*/ 351389 w 692642"/>
                <a:gd name="T21" fmla="*/ 233409 h 692642"/>
                <a:gd name="T22" fmla="*/ 233409 w 692642"/>
                <a:gd name="T23" fmla="*/ 233409 h 692642"/>
                <a:gd name="T24" fmla="*/ 233409 w 692642"/>
                <a:gd name="T25" fmla="*/ 351390 h 692642"/>
                <a:gd name="T26" fmla="*/ 194932 w 692642"/>
                <a:gd name="T27" fmla="*/ 389866 h 692642"/>
                <a:gd name="T28" fmla="*/ 194933 w 692642"/>
                <a:gd name="T29" fmla="*/ 389865 h 692642"/>
                <a:gd name="T30" fmla="*/ 156457 w 692642"/>
                <a:gd name="T31" fmla="*/ 351389 h 692642"/>
                <a:gd name="T32" fmla="*/ 156457 w 692642"/>
                <a:gd name="T33" fmla="*/ 233409 h 692642"/>
                <a:gd name="T34" fmla="*/ 38476 w 692642"/>
                <a:gd name="T35" fmla="*/ 233409 h 692642"/>
                <a:gd name="T36" fmla="*/ 0 w 692642"/>
                <a:gd name="T37" fmla="*/ 194932 h 69264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92642"/>
                <a:gd name="T58" fmla="*/ 0 h 692642"/>
                <a:gd name="T59" fmla="*/ 692642 w 692642"/>
                <a:gd name="T60" fmla="*/ 692642 h 69264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92642" h="692642">
                  <a:moveTo>
                    <a:pt x="0" y="346320"/>
                  </a:moveTo>
                  <a:cubicBezTo>
                    <a:pt x="0" y="308567"/>
                    <a:pt x="30604" y="277963"/>
                    <a:pt x="68357" y="277963"/>
                  </a:cubicBezTo>
                  <a:lnTo>
                    <a:pt x="277964" y="277963"/>
                  </a:lnTo>
                  <a:lnTo>
                    <a:pt x="277964" y="68357"/>
                  </a:lnTo>
                  <a:cubicBezTo>
                    <a:pt x="277964" y="30604"/>
                    <a:pt x="308568" y="0"/>
                    <a:pt x="346321" y="0"/>
                  </a:cubicBezTo>
                  <a:cubicBezTo>
                    <a:pt x="384074" y="0"/>
                    <a:pt x="414678" y="30604"/>
                    <a:pt x="414678" y="68357"/>
                  </a:cubicBezTo>
                  <a:lnTo>
                    <a:pt x="414678" y="277964"/>
                  </a:lnTo>
                  <a:lnTo>
                    <a:pt x="624285" y="277964"/>
                  </a:lnTo>
                  <a:cubicBezTo>
                    <a:pt x="662038" y="277964"/>
                    <a:pt x="692642" y="308568"/>
                    <a:pt x="692642" y="346321"/>
                  </a:cubicBezTo>
                  <a:lnTo>
                    <a:pt x="692641" y="346320"/>
                  </a:lnTo>
                  <a:cubicBezTo>
                    <a:pt x="692641" y="384073"/>
                    <a:pt x="662037" y="414677"/>
                    <a:pt x="624284" y="414677"/>
                  </a:cubicBezTo>
                  <a:lnTo>
                    <a:pt x="414677" y="414677"/>
                  </a:lnTo>
                  <a:lnTo>
                    <a:pt x="414677" y="624285"/>
                  </a:lnTo>
                  <a:cubicBezTo>
                    <a:pt x="414677" y="662038"/>
                    <a:pt x="384073" y="692642"/>
                    <a:pt x="346320" y="692642"/>
                  </a:cubicBezTo>
                  <a:lnTo>
                    <a:pt x="346321" y="692641"/>
                  </a:lnTo>
                  <a:cubicBezTo>
                    <a:pt x="308568" y="692641"/>
                    <a:pt x="277964" y="662037"/>
                    <a:pt x="277964" y="624284"/>
                  </a:cubicBezTo>
                  <a:lnTo>
                    <a:pt x="277964" y="414677"/>
                  </a:lnTo>
                  <a:lnTo>
                    <a:pt x="68357" y="414677"/>
                  </a:lnTo>
                  <a:cubicBezTo>
                    <a:pt x="30604" y="414677"/>
                    <a:pt x="0" y="384073"/>
                    <a:pt x="0" y="3463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nSpc>
                  <a:spcPct val="120000"/>
                </a:lnSpc>
              </a:pPr>
              <a:endParaRPr lang="zh-CN" altLang="en-US" sz="1600">
                <a:solidFill>
                  <a:srgbClr val="333333"/>
                </a:solidFill>
                <a:latin typeface="Arial" panose="020B0604020202020204" pitchFamily="34" charset="0"/>
                <a:ea typeface="微软雅黑" panose="020B0503020204020204" charset="-122"/>
                <a:cs typeface="宋体" panose="02010600030101010101" pitchFamily="2" charset="-122"/>
                <a:sym typeface="Arial" panose="020B0604020202020204" pitchFamily="34" charset="0"/>
              </a:endParaRPr>
            </a:p>
          </p:txBody>
        </p:sp>
      </p:grpSp>
      <p:sp>
        <p:nvSpPr>
          <p:cNvPr id="22" name="文本框 21"/>
          <p:cNvSpPr txBox="1"/>
          <p:nvPr/>
        </p:nvSpPr>
        <p:spPr>
          <a:xfrm>
            <a:off x="4479925" y="1152525"/>
            <a:ext cx="1470025" cy="337185"/>
          </a:xfrm>
          <a:prstGeom prst="rect">
            <a:avLst/>
          </a:prstGeom>
          <a:noFill/>
        </p:spPr>
        <p:txBody>
          <a:bodyPr wrap="square" rtlCol="0" anchor="t">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600" b="1" kern="0" noProof="0" dirty="0">
                <a:ln>
                  <a:noFill/>
                </a:ln>
                <a:solidFill>
                  <a:schemeClr val="bg1"/>
                </a:solidFill>
                <a:effectLst/>
                <a:uLnTx/>
                <a:uFillTx/>
                <a:latin typeface="Arial" panose="020B0604020202020204"/>
                <a:ea typeface="微软雅黑" panose="020B0503020204020204" charset="-122"/>
                <a:sym typeface="Arial" panose="020B0604020202020204"/>
              </a:rPr>
              <a:t>差异化培养</a:t>
            </a:r>
          </a:p>
        </p:txBody>
      </p:sp>
      <p:sp>
        <p:nvSpPr>
          <p:cNvPr id="23" name="文本框 22"/>
          <p:cNvSpPr txBox="1"/>
          <p:nvPr/>
        </p:nvSpPr>
        <p:spPr>
          <a:xfrm>
            <a:off x="1254125" y="2921000"/>
            <a:ext cx="1898015" cy="337185"/>
          </a:xfrm>
          <a:prstGeom prst="rect">
            <a:avLst/>
          </a:prstGeom>
          <a:noFill/>
        </p:spPr>
        <p:txBody>
          <a:bodyPr wrap="square" rtlCol="0" anchor="t">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600" b="1" noProof="0">
                <a:ln>
                  <a:noFill/>
                </a:ln>
                <a:solidFill>
                  <a:schemeClr val="bg1"/>
                </a:solidFill>
                <a:effectLst/>
                <a:uLnTx/>
                <a:uFillTx/>
                <a:latin typeface="微软雅黑" panose="020B0503020204020204" charset="-122"/>
                <a:ea typeface="微软雅黑" panose="020B0503020204020204" charset="-122"/>
                <a:cs typeface="+mn-ea"/>
                <a:sym typeface="+mn-lt"/>
              </a:rPr>
              <a:t>视觉识别</a:t>
            </a:r>
            <a:r>
              <a:rPr lang="en-US" altLang="zh-CN" sz="1600" b="1" noProof="0">
                <a:ln>
                  <a:noFill/>
                </a:ln>
                <a:solidFill>
                  <a:schemeClr val="bg1"/>
                </a:solidFill>
                <a:effectLst/>
                <a:uLnTx/>
                <a:uFillTx/>
                <a:latin typeface="微软雅黑" panose="020B0503020204020204" charset="-122"/>
                <a:ea typeface="微软雅黑" panose="020B0503020204020204" charset="-122"/>
                <a:cs typeface="+mn-ea"/>
                <a:sym typeface="+mn-lt"/>
              </a:rPr>
              <a:t>+</a:t>
            </a:r>
            <a:r>
              <a:rPr lang="zh-CN" altLang="en-US" sz="1600" b="1" noProof="0">
                <a:ln>
                  <a:noFill/>
                </a:ln>
                <a:solidFill>
                  <a:schemeClr val="bg1"/>
                </a:solidFill>
                <a:effectLst/>
                <a:uLnTx/>
                <a:uFillTx/>
                <a:latin typeface="微软雅黑" panose="020B0503020204020204" charset="-122"/>
                <a:ea typeface="微软雅黑" panose="020B0503020204020204" charset="-122"/>
                <a:cs typeface="+mn-ea"/>
                <a:sym typeface="+mn-lt"/>
              </a:rPr>
              <a:t>育种</a:t>
            </a:r>
            <a:r>
              <a:rPr lang="en-US" altLang="zh-CN" sz="1600" b="1" noProof="0">
                <a:ln>
                  <a:noFill/>
                </a:ln>
                <a:solidFill>
                  <a:schemeClr val="bg1"/>
                </a:solidFill>
                <a:effectLst/>
                <a:uLnTx/>
                <a:uFillTx/>
                <a:latin typeface="微软雅黑" panose="020B0503020204020204" charset="-122"/>
                <a:ea typeface="微软雅黑" panose="020B0503020204020204" charset="-122"/>
                <a:cs typeface="+mn-ea"/>
                <a:sym typeface="+mn-lt"/>
              </a:rPr>
              <a:t>AI</a:t>
            </a:r>
            <a:endParaRPr lang="zh-CN" altLang="en-US" sz="1600" b="1" noProof="0">
              <a:ln>
                <a:noFill/>
              </a:ln>
              <a:solidFill>
                <a:schemeClr val="bg1"/>
              </a:solidFill>
              <a:effectLst/>
              <a:uLnTx/>
              <a:uFillTx/>
              <a:latin typeface="微软雅黑" panose="020B0503020204020204" charset="-122"/>
              <a:ea typeface="微软雅黑" panose="020B0503020204020204" charset="-122"/>
              <a:cs typeface="+mn-ea"/>
              <a:sym typeface="+mn-lt"/>
            </a:endParaRPr>
          </a:p>
        </p:txBody>
      </p:sp>
      <p:sp>
        <p:nvSpPr>
          <p:cNvPr id="25" name="文本框 24"/>
          <p:cNvSpPr txBox="1"/>
          <p:nvPr/>
        </p:nvSpPr>
        <p:spPr>
          <a:xfrm>
            <a:off x="4523740" y="3916045"/>
            <a:ext cx="2181860" cy="337185"/>
          </a:xfrm>
          <a:prstGeom prst="rect">
            <a:avLst/>
          </a:prstGeom>
          <a:noFill/>
        </p:spPr>
        <p:txBody>
          <a:bodyPr wrap="square" rtlCol="0" anchor="t">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bg1"/>
                </a:solidFill>
                <a:effectLst/>
                <a:uLnTx/>
                <a:uFillTx/>
                <a:latin typeface="微软雅黑" panose="020B0503020204020204" charset="-122"/>
                <a:ea typeface="微软雅黑" panose="020B0503020204020204" charset="-122"/>
                <a:cs typeface="+mn-ea"/>
                <a:sym typeface="+mn-lt"/>
              </a:rPr>
              <a:t>搭建智能化育种平台</a:t>
            </a:r>
          </a:p>
        </p:txBody>
      </p:sp>
      <p:sp>
        <p:nvSpPr>
          <p:cNvPr id="61" name="矩形 60"/>
          <p:cNvSpPr/>
          <p:nvPr/>
        </p:nvSpPr>
        <p:spPr>
          <a:xfrm>
            <a:off x="266700" y="239713"/>
            <a:ext cx="49213" cy="423863"/>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Arial" panose="020B0604020202020204"/>
              <a:ea typeface="微软雅黑" panose="020B0503020204020204" charset="-122"/>
              <a:sym typeface="Arial" panose="020B0604020202020204"/>
            </a:endParaRPr>
          </a:p>
        </p:txBody>
      </p:sp>
      <p:sp>
        <p:nvSpPr>
          <p:cNvPr id="62" name="文本框 61"/>
          <p:cNvSpPr txBox="1"/>
          <p:nvPr/>
        </p:nvSpPr>
        <p:spPr>
          <a:xfrm>
            <a:off x="354013" y="293370"/>
            <a:ext cx="2716213" cy="36830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mn-cs"/>
                <a:sym typeface="Arial" panose="020B0604020202020204"/>
              </a:rPr>
              <a:t>创新性</a:t>
            </a:r>
          </a:p>
        </p:txBody>
      </p:sp>
      <p:cxnSp>
        <p:nvCxnSpPr>
          <p:cNvPr id="64" name="直接连接符 63"/>
          <p:cNvCxnSpPr/>
          <p:nvPr/>
        </p:nvCxnSpPr>
        <p:spPr>
          <a:xfrm>
            <a:off x="266700" y="731838"/>
            <a:ext cx="8423275"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TextBox 23"/>
          <p:cNvSpPr txBox="1"/>
          <p:nvPr>
            <p:custDataLst>
              <p:tags r:id="rId6"/>
            </p:custDataLst>
          </p:nvPr>
        </p:nvSpPr>
        <p:spPr>
          <a:xfrm>
            <a:off x="806390" y="3298773"/>
            <a:ext cx="2581470" cy="328551"/>
          </a:xfrm>
          <a:prstGeom prst="rect">
            <a:avLst/>
          </a:prstGeom>
          <a:noFill/>
        </p:spPr>
        <p:txBody>
          <a:bodyPr wrap="square" rtlCol="0">
            <a:spAutoFit/>
          </a:bodyPr>
          <a:lstStyle/>
          <a:p>
            <a:pPr algn="r">
              <a:lnSpc>
                <a:spcPct val="120000"/>
              </a:lnSpc>
            </a:pPr>
            <a:r>
              <a:rPr lang="zh-CN" altLang="en-US" sz="1400" dirty="0">
                <a:solidFill>
                  <a:srgbClr val="333333"/>
                </a:solidFill>
                <a:latin typeface="Arial" panose="020B0604020202020204" pitchFamily="34" charset="0"/>
                <a:ea typeface="微软雅黑" panose="020B0503020204020204" charset="-122"/>
                <a:cs typeface="+mn-ea"/>
                <a:sym typeface="Arial" panose="020B0604020202020204" pitchFamily="34" charset="0"/>
              </a:rPr>
              <a:t>实现育种高度自动化、智能化</a:t>
            </a:r>
          </a:p>
        </p:txBody>
      </p:sp>
      <p:sp>
        <p:nvSpPr>
          <p:cNvPr id="27" name="TextBox 23"/>
          <p:cNvSpPr txBox="1"/>
          <p:nvPr>
            <p:custDataLst>
              <p:tags r:id="rId7"/>
            </p:custDataLst>
          </p:nvPr>
        </p:nvSpPr>
        <p:spPr>
          <a:xfrm>
            <a:off x="4987924" y="1487170"/>
            <a:ext cx="2073275" cy="328551"/>
          </a:xfrm>
          <a:prstGeom prst="rect">
            <a:avLst/>
          </a:prstGeom>
          <a:noFill/>
        </p:spPr>
        <p:txBody>
          <a:bodyPr wrap="square" rtlCol="0">
            <a:spAutoFit/>
          </a:bodyPr>
          <a:lstStyle/>
          <a:p>
            <a:pPr>
              <a:lnSpc>
                <a:spcPct val="120000"/>
              </a:lnSpc>
            </a:pPr>
            <a:r>
              <a:rPr lang="zh-CN" altLang="en-US" sz="1400" dirty="0">
                <a:solidFill>
                  <a:srgbClr val="333333"/>
                </a:solidFill>
                <a:latin typeface="Arial" panose="020B0604020202020204" pitchFamily="34" charset="0"/>
                <a:ea typeface="微软雅黑" panose="020B0503020204020204" charset="-122"/>
                <a:cs typeface="+mn-ea"/>
                <a:sym typeface="Arial" panose="020B0604020202020204" pitchFamily="34" charset="0"/>
              </a:rPr>
              <a:t>提高种子的有效利用率</a:t>
            </a:r>
          </a:p>
        </p:txBody>
      </p:sp>
      <p:sp>
        <p:nvSpPr>
          <p:cNvPr id="2" name="TextBox 23"/>
          <p:cNvSpPr txBox="1"/>
          <p:nvPr>
            <p:custDataLst>
              <p:tags r:id="rId8"/>
            </p:custDataLst>
          </p:nvPr>
        </p:nvSpPr>
        <p:spPr>
          <a:xfrm>
            <a:off x="4563464" y="4299508"/>
            <a:ext cx="3504499" cy="328551"/>
          </a:xfrm>
          <a:prstGeom prst="rect">
            <a:avLst/>
          </a:prstGeom>
          <a:noFill/>
        </p:spPr>
        <p:txBody>
          <a:bodyPr wrap="square" rtlCol="0">
            <a:spAutoFit/>
          </a:bodyPr>
          <a:lstStyle/>
          <a:p>
            <a:pPr algn="ctr">
              <a:lnSpc>
                <a:spcPct val="120000"/>
              </a:lnSpc>
            </a:pPr>
            <a:r>
              <a:rPr lang="zh-CN" altLang="en-US" sz="1400" dirty="0">
                <a:solidFill>
                  <a:srgbClr val="333333"/>
                </a:solidFill>
                <a:latin typeface="Arial" panose="020B0604020202020204" pitchFamily="34" charset="0"/>
                <a:ea typeface="微软雅黑" panose="020B0503020204020204" charset="-122"/>
                <a:cs typeface="+mn-ea"/>
                <a:sym typeface="Arial" panose="020B0604020202020204" pitchFamily="34" charset="0"/>
              </a:rPr>
              <a:t>系统化全流程管理与数据分析存储</a:t>
            </a:r>
          </a:p>
        </p:txBody>
      </p:sp>
      <p:sp>
        <p:nvSpPr>
          <p:cNvPr id="3" name="文本框 2"/>
          <p:cNvSpPr txBox="1"/>
          <p:nvPr/>
        </p:nvSpPr>
        <p:spPr>
          <a:xfrm>
            <a:off x="5772784" y="2921000"/>
            <a:ext cx="2469515" cy="338554"/>
          </a:xfrm>
          <a:prstGeom prst="rect">
            <a:avLst/>
          </a:prstGeom>
          <a:noFill/>
        </p:spPr>
        <p:txBody>
          <a:bodyPr wrap="square" rtlCol="0" anchor="t">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600" b="1" kern="0" noProof="0" dirty="0">
                <a:ln>
                  <a:noFill/>
                </a:ln>
                <a:solidFill>
                  <a:schemeClr val="bg1"/>
                </a:solidFill>
                <a:effectLst/>
                <a:uLnTx/>
                <a:uFillTx/>
                <a:latin typeface="Arial" panose="020B0604020202020204"/>
                <a:ea typeface="微软雅黑" panose="020B0503020204020204" charset="-122"/>
                <a:sym typeface="Arial" panose="020B0604020202020204"/>
              </a:rPr>
              <a:t>滴灌</a:t>
            </a:r>
            <a:r>
              <a:rPr lang="en-US" altLang="zh-CN" sz="1600" b="1" kern="0" noProof="0" dirty="0">
                <a:ln>
                  <a:noFill/>
                </a:ln>
                <a:solidFill>
                  <a:schemeClr val="bg1"/>
                </a:solidFill>
                <a:effectLst/>
                <a:uLnTx/>
                <a:uFillTx/>
                <a:latin typeface="Arial" panose="020B0604020202020204"/>
                <a:ea typeface="微软雅黑" panose="020B0503020204020204" charset="-122"/>
                <a:sym typeface="Arial" panose="020B0604020202020204"/>
              </a:rPr>
              <a:t>+</a:t>
            </a:r>
            <a:r>
              <a:rPr lang="zh-CN" altLang="en-US" sz="1600" b="1" kern="0" noProof="0" dirty="0">
                <a:ln>
                  <a:noFill/>
                </a:ln>
                <a:solidFill>
                  <a:schemeClr val="bg1"/>
                </a:solidFill>
                <a:effectLst/>
                <a:uLnTx/>
                <a:uFillTx/>
                <a:latin typeface="Arial" panose="020B0604020202020204"/>
                <a:ea typeface="微软雅黑" panose="020B0503020204020204" charset="-122"/>
                <a:sym typeface="Arial" panose="020B0604020202020204"/>
              </a:rPr>
              <a:t>抓取</a:t>
            </a:r>
            <a:r>
              <a:rPr lang="zh-CN" altLang="en-US" sz="1600" b="1" kern="0" dirty="0">
                <a:solidFill>
                  <a:schemeClr val="bg1"/>
                </a:solidFill>
                <a:latin typeface="Arial" panose="020B0604020202020204"/>
                <a:ea typeface="微软雅黑" panose="020B0503020204020204" charset="-122"/>
                <a:sym typeface="Arial" panose="020B0604020202020204"/>
              </a:rPr>
              <a:t>多功能机械臂</a:t>
            </a:r>
            <a:endParaRPr lang="zh-CN" altLang="en-US" sz="1600" b="1" kern="0" noProof="0" dirty="0">
              <a:ln>
                <a:noFill/>
              </a:ln>
              <a:solidFill>
                <a:schemeClr val="bg1"/>
              </a:solidFill>
              <a:effectLst/>
              <a:uLnTx/>
              <a:uFillTx/>
              <a:latin typeface="Arial" panose="020B0604020202020204"/>
              <a:ea typeface="微软雅黑" panose="020B0503020204020204" charset="-122"/>
              <a:sym typeface="Arial" panose="020B0604020202020204"/>
            </a:endParaRPr>
          </a:p>
        </p:txBody>
      </p:sp>
      <p:sp>
        <p:nvSpPr>
          <p:cNvPr id="4" name="TextBox 23"/>
          <p:cNvSpPr txBox="1"/>
          <p:nvPr>
            <p:custDataLst>
              <p:tags r:id="rId9"/>
            </p:custDataLst>
          </p:nvPr>
        </p:nvSpPr>
        <p:spPr>
          <a:xfrm>
            <a:off x="5773419" y="3249930"/>
            <a:ext cx="2871817" cy="585610"/>
          </a:xfrm>
          <a:prstGeom prst="rect">
            <a:avLst/>
          </a:prstGeom>
          <a:noFill/>
        </p:spPr>
        <p:txBody>
          <a:bodyPr wrap="square" rtlCol="0">
            <a:spAutoFit/>
          </a:bodyPr>
          <a:lstStyle/>
          <a:p>
            <a:pPr>
              <a:lnSpc>
                <a:spcPct val="120000"/>
              </a:lnSpc>
            </a:pPr>
            <a:r>
              <a:rPr lang="zh-CN" altLang="en-US" sz="1400" dirty="0">
                <a:solidFill>
                  <a:srgbClr val="333333"/>
                </a:solidFill>
                <a:latin typeface="Arial" panose="020B0604020202020204" pitchFamily="34" charset="0"/>
                <a:ea typeface="微软雅黑" panose="020B0503020204020204" charset="-122"/>
                <a:cs typeface="+mn-ea"/>
                <a:sym typeface="Arial" panose="020B0604020202020204" pitchFamily="34" charset="0"/>
              </a:rPr>
              <a:t>实现育种过程无人值守，自动完成复杂动作</a:t>
            </a:r>
          </a:p>
        </p:txBody>
      </p:sp>
    </p:spTree>
  </p:cSld>
  <p:clrMapOvr>
    <a:masterClrMapping/>
  </p:clrMapOvr>
  <mc:AlternateContent xmlns:mc="http://schemas.openxmlformats.org/markup-compatibility/2006" xmlns:p14="http://schemas.microsoft.com/office/powerpoint/2010/main">
    <mc:Choice Requires="p14">
      <p:transition spd="med" p14:dur="699" advTm="768">
        <p:fade/>
      </p:transition>
    </mc:Choice>
    <mc:Fallback xmlns="">
      <p:transition spd="med" advTm="7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rLst="">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250" fill="hold"/>
                                        <p:tgtEl>
                                          <p:spTgt spid="9"/>
                                        </p:tgtEl>
                                        <p:attrNameLst>
                                          <p:attrName>ppt_w</p:attrName>
                                        </p:attrNameLst>
                                      </p:cBhvr>
                                      <p:tavLst>
                                        <p:tav tm="0">
                                          <p:val>
                                            <p:fltVal val="0"/>
                                          </p:val>
                                        </p:tav>
                                        <p:tav tm="100000">
                                          <p:val>
                                            <p:strVal val="#ppt_w"/>
                                          </p:val>
                                        </p:tav>
                                      </p:tavLst>
                                    </p:anim>
                                    <p:anim calcmode="lin" valueType="num">
                                      <p:cBhvr>
                                        <p:cTn id="12" dur="250" fill="hold"/>
                                        <p:tgtEl>
                                          <p:spTgt spid="9"/>
                                        </p:tgtEl>
                                        <p:attrNameLst>
                                          <p:attrName>ppt_h</p:attrName>
                                        </p:attrNameLst>
                                      </p:cBhvr>
                                      <p:tavLst>
                                        <p:tav tm="0">
                                          <p:val>
                                            <p:fltVal val="0"/>
                                          </p:val>
                                        </p:tav>
                                        <p:tav tm="100000">
                                          <p:val>
                                            <p:strVal val="#ppt_h"/>
                                          </p:val>
                                        </p:tav>
                                      </p:tavLst>
                                    </p:anim>
                                    <p:animEffect transition="in" filter="fade" prLst="">
                                      <p:cBhvr>
                                        <p:cTn id="13" dur="250"/>
                                        <p:tgtEl>
                                          <p:spTgt spid="9"/>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250" fill="hold"/>
                                        <p:tgtEl>
                                          <p:spTgt spid="13"/>
                                        </p:tgtEl>
                                        <p:attrNameLst>
                                          <p:attrName>ppt_w</p:attrName>
                                        </p:attrNameLst>
                                      </p:cBhvr>
                                      <p:tavLst>
                                        <p:tav tm="0">
                                          <p:val>
                                            <p:fltVal val="0"/>
                                          </p:val>
                                        </p:tav>
                                        <p:tav tm="100000">
                                          <p:val>
                                            <p:strVal val="#ppt_w"/>
                                          </p:val>
                                        </p:tav>
                                      </p:tavLst>
                                    </p:anim>
                                    <p:anim calcmode="lin" valueType="num">
                                      <p:cBhvr>
                                        <p:cTn id="18" dur="250" fill="hold"/>
                                        <p:tgtEl>
                                          <p:spTgt spid="13"/>
                                        </p:tgtEl>
                                        <p:attrNameLst>
                                          <p:attrName>ppt_h</p:attrName>
                                        </p:attrNameLst>
                                      </p:cBhvr>
                                      <p:tavLst>
                                        <p:tav tm="0">
                                          <p:val>
                                            <p:fltVal val="0"/>
                                          </p:val>
                                        </p:tav>
                                        <p:tav tm="100000">
                                          <p:val>
                                            <p:strVal val="#ppt_h"/>
                                          </p:val>
                                        </p:tav>
                                      </p:tavLst>
                                    </p:anim>
                                    <p:animEffect transition="in" filter="fade" prLst="">
                                      <p:cBhvr>
                                        <p:cTn id="19" dur="250"/>
                                        <p:tgtEl>
                                          <p:spTgt spid="13"/>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250" fill="hold"/>
                                        <p:tgtEl>
                                          <p:spTgt spid="16"/>
                                        </p:tgtEl>
                                        <p:attrNameLst>
                                          <p:attrName>ppt_w</p:attrName>
                                        </p:attrNameLst>
                                      </p:cBhvr>
                                      <p:tavLst>
                                        <p:tav tm="0">
                                          <p:val>
                                            <p:fltVal val="0"/>
                                          </p:val>
                                        </p:tav>
                                        <p:tav tm="100000">
                                          <p:val>
                                            <p:strVal val="#ppt_w"/>
                                          </p:val>
                                        </p:tav>
                                      </p:tavLst>
                                    </p:anim>
                                    <p:anim calcmode="lin" valueType="num">
                                      <p:cBhvr>
                                        <p:cTn id="24" dur="250" fill="hold"/>
                                        <p:tgtEl>
                                          <p:spTgt spid="16"/>
                                        </p:tgtEl>
                                        <p:attrNameLst>
                                          <p:attrName>ppt_h</p:attrName>
                                        </p:attrNameLst>
                                      </p:cBhvr>
                                      <p:tavLst>
                                        <p:tav tm="0">
                                          <p:val>
                                            <p:fltVal val="0"/>
                                          </p:val>
                                        </p:tav>
                                        <p:tav tm="100000">
                                          <p:val>
                                            <p:strVal val="#ppt_h"/>
                                          </p:val>
                                        </p:tav>
                                      </p:tavLst>
                                    </p:anim>
                                    <p:animEffect transition="in" filter="fade" prLst="">
                                      <p:cBhvr>
                                        <p:cTn id="25" dur="250"/>
                                        <p:tgtEl>
                                          <p:spTgt spid="16"/>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p:cTn id="29" dur="250" fill="hold"/>
                                        <p:tgtEl>
                                          <p:spTgt spid="19"/>
                                        </p:tgtEl>
                                        <p:attrNameLst>
                                          <p:attrName>ppt_w</p:attrName>
                                        </p:attrNameLst>
                                      </p:cBhvr>
                                      <p:tavLst>
                                        <p:tav tm="0">
                                          <p:val>
                                            <p:fltVal val="0"/>
                                          </p:val>
                                        </p:tav>
                                        <p:tav tm="100000">
                                          <p:val>
                                            <p:strVal val="#ppt_w"/>
                                          </p:val>
                                        </p:tav>
                                      </p:tavLst>
                                    </p:anim>
                                    <p:anim calcmode="lin" valueType="num">
                                      <p:cBhvr>
                                        <p:cTn id="30" dur="250" fill="hold"/>
                                        <p:tgtEl>
                                          <p:spTgt spid="19"/>
                                        </p:tgtEl>
                                        <p:attrNameLst>
                                          <p:attrName>ppt_h</p:attrName>
                                        </p:attrNameLst>
                                      </p:cBhvr>
                                      <p:tavLst>
                                        <p:tav tm="0">
                                          <p:val>
                                            <p:fltVal val="0"/>
                                          </p:val>
                                        </p:tav>
                                        <p:tav tm="100000">
                                          <p:val>
                                            <p:strVal val="#ppt_h"/>
                                          </p:val>
                                        </p:tav>
                                      </p:tavLst>
                                    </p:anim>
                                    <p:animEffect transition="in" filter="fade" prLst="">
                                      <p:cBhvr>
                                        <p:cTn id="31" dur="250"/>
                                        <p:tgtEl>
                                          <p:spTgt spid="19"/>
                                        </p:tgtEl>
                                      </p:cBhvr>
                                    </p:animEffect>
                                  </p:childTnLst>
                                </p:cTn>
                              </p:par>
                            </p:childTnLst>
                          </p:cTn>
                        </p:par>
                        <p:par>
                          <p:cTn id="32" fill="hold">
                            <p:stCondLst>
                              <p:cond delay="2500"/>
                            </p:stCondLst>
                            <p:childTnLst>
                              <p:par>
                                <p:cTn id="33" presetID="12" presetClass="entr" presetSubtype="4"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additive="base">
                                        <p:cTn id="35" dur="500"/>
                                        <p:tgtEl>
                                          <p:spTgt spid="26"/>
                                        </p:tgtEl>
                                        <p:attrNameLst>
                                          <p:attrName>ppt_y</p:attrName>
                                        </p:attrNameLst>
                                      </p:cBhvr>
                                      <p:tavLst>
                                        <p:tav tm="0">
                                          <p:val>
                                            <p:strVal val="#ppt_y+#ppt_h*1.125000"/>
                                          </p:val>
                                        </p:tav>
                                        <p:tav tm="100000">
                                          <p:val>
                                            <p:strVal val="#ppt_y"/>
                                          </p:val>
                                        </p:tav>
                                      </p:tavLst>
                                    </p:anim>
                                    <p:animEffect transition="in" filter="wipe(up)" prLst="">
                                      <p:cBhvr>
                                        <p:cTn id="36" dur="500"/>
                                        <p:tgtEl>
                                          <p:spTgt spid="26"/>
                                        </p:tgtEl>
                                      </p:cBhvr>
                                    </p:animEffect>
                                  </p:childTnLst>
                                </p:cTn>
                              </p:par>
                            </p:childTnLst>
                          </p:cTn>
                        </p:par>
                        <p:par>
                          <p:cTn id="37" fill="hold">
                            <p:stCondLst>
                              <p:cond delay="3000"/>
                            </p:stCondLst>
                            <p:childTnLst>
                              <p:par>
                                <p:cTn id="38" presetID="12" presetClass="entr" presetSubtype="4" fill="hold" grpId="0" nodeType="afterEffect">
                                  <p:stCondLst>
                                    <p:cond delay="0"/>
                                  </p:stCondLst>
                                  <p:childTnLst>
                                    <p:set>
                                      <p:cBhvr>
                                        <p:cTn id="39" dur="1" fill="hold">
                                          <p:stCondLst>
                                            <p:cond delay="0"/>
                                          </p:stCondLst>
                                        </p:cTn>
                                        <p:tgtEl>
                                          <p:spTgt spid="27"/>
                                        </p:tgtEl>
                                        <p:attrNameLst>
                                          <p:attrName>style.visibility</p:attrName>
                                        </p:attrNameLst>
                                      </p:cBhvr>
                                      <p:to>
                                        <p:strVal val="visible"/>
                                      </p:to>
                                    </p:set>
                                    <p:anim calcmode="lin" valueType="num">
                                      <p:cBhvr additive="base">
                                        <p:cTn id="40" dur="500"/>
                                        <p:tgtEl>
                                          <p:spTgt spid="27"/>
                                        </p:tgtEl>
                                        <p:attrNameLst>
                                          <p:attrName>ppt_y</p:attrName>
                                        </p:attrNameLst>
                                      </p:cBhvr>
                                      <p:tavLst>
                                        <p:tav tm="0">
                                          <p:val>
                                            <p:strVal val="#ppt_y+#ppt_h*1.125000"/>
                                          </p:val>
                                        </p:tav>
                                        <p:tav tm="100000">
                                          <p:val>
                                            <p:strVal val="#ppt_y"/>
                                          </p:val>
                                        </p:tav>
                                      </p:tavLst>
                                    </p:anim>
                                    <p:animEffect transition="in" filter="wipe(up)" prLst="">
                                      <p:cBhvr>
                                        <p:cTn id="41" dur="500"/>
                                        <p:tgtEl>
                                          <p:spTgt spid="27"/>
                                        </p:tgtEl>
                                      </p:cBhvr>
                                    </p:animEffect>
                                  </p:childTnLst>
                                </p:cTn>
                              </p:par>
                            </p:childTnLst>
                          </p:cTn>
                        </p:par>
                        <p:par>
                          <p:cTn id="42" fill="hold">
                            <p:stCondLst>
                              <p:cond delay="3500"/>
                            </p:stCondLst>
                            <p:childTnLst>
                              <p:par>
                                <p:cTn id="43" presetID="12" presetClass="entr" presetSubtype="4" fill="hold" grpId="0" nodeType="afterEffect">
                                  <p:stCondLst>
                                    <p:cond delay="0"/>
                                  </p:stCondLst>
                                  <p:childTnLst>
                                    <p:set>
                                      <p:cBhvr>
                                        <p:cTn id="44" dur="1" fill="hold">
                                          <p:stCondLst>
                                            <p:cond delay="0"/>
                                          </p:stCondLst>
                                        </p:cTn>
                                        <p:tgtEl>
                                          <p:spTgt spid="2"/>
                                        </p:tgtEl>
                                        <p:attrNameLst>
                                          <p:attrName>style.visibility</p:attrName>
                                        </p:attrNameLst>
                                      </p:cBhvr>
                                      <p:to>
                                        <p:strVal val="visible"/>
                                      </p:to>
                                    </p:set>
                                    <p:anim calcmode="lin" valueType="num">
                                      <p:cBhvr additive="base">
                                        <p:cTn id="45" dur="500"/>
                                        <p:tgtEl>
                                          <p:spTgt spid="2"/>
                                        </p:tgtEl>
                                        <p:attrNameLst>
                                          <p:attrName>ppt_y</p:attrName>
                                        </p:attrNameLst>
                                      </p:cBhvr>
                                      <p:tavLst>
                                        <p:tav tm="0">
                                          <p:val>
                                            <p:strVal val="#ppt_y+#ppt_h*1.125000"/>
                                          </p:val>
                                        </p:tav>
                                        <p:tav tm="100000">
                                          <p:val>
                                            <p:strVal val="#ppt_y"/>
                                          </p:val>
                                        </p:tav>
                                      </p:tavLst>
                                    </p:anim>
                                    <p:animEffect transition="in" filter="wipe(up)" prLst="">
                                      <p:cBhvr>
                                        <p:cTn id="46" dur="500"/>
                                        <p:tgtEl>
                                          <p:spTgt spid="2"/>
                                        </p:tgtEl>
                                      </p:cBhvr>
                                    </p:animEffect>
                                  </p:childTnLst>
                                </p:cTn>
                              </p:par>
                            </p:childTnLst>
                          </p:cTn>
                        </p:par>
                        <p:par>
                          <p:cTn id="47" fill="hold">
                            <p:stCondLst>
                              <p:cond delay="4000"/>
                            </p:stCondLst>
                            <p:childTnLst>
                              <p:par>
                                <p:cTn id="48" presetID="12" presetClass="entr" presetSubtype="4" fill="hold" grpId="0" nodeType="afterEffect">
                                  <p:stCondLst>
                                    <p:cond delay="0"/>
                                  </p:stCondLst>
                                  <p:childTnLst>
                                    <p:set>
                                      <p:cBhvr>
                                        <p:cTn id="49" dur="1" fill="hold">
                                          <p:stCondLst>
                                            <p:cond delay="0"/>
                                          </p:stCondLst>
                                        </p:cTn>
                                        <p:tgtEl>
                                          <p:spTgt spid="4"/>
                                        </p:tgtEl>
                                        <p:attrNameLst>
                                          <p:attrName>style.visibility</p:attrName>
                                        </p:attrNameLst>
                                      </p:cBhvr>
                                      <p:to>
                                        <p:strVal val="visible"/>
                                      </p:to>
                                    </p:set>
                                    <p:anim calcmode="lin" valueType="num">
                                      <p:cBhvr additive="base">
                                        <p:cTn id="50" dur="500"/>
                                        <p:tgtEl>
                                          <p:spTgt spid="4"/>
                                        </p:tgtEl>
                                        <p:attrNameLst>
                                          <p:attrName>ppt_y</p:attrName>
                                        </p:attrNameLst>
                                      </p:cBhvr>
                                      <p:tavLst>
                                        <p:tav tm="0">
                                          <p:val>
                                            <p:strVal val="#ppt_y+#ppt_h*1.125000"/>
                                          </p:val>
                                        </p:tav>
                                        <p:tav tm="100000">
                                          <p:val>
                                            <p:strVal val="#ppt_y"/>
                                          </p:val>
                                        </p:tav>
                                      </p:tavLst>
                                    </p:anim>
                                    <p:animEffect transition="in" filter="wipe(up)" prLst="">
                                      <p:cBhvr>
                                        <p:cTn id="5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dvAuto="0"/>
      <p:bldP spid="27" grpId="0" advAuto="0"/>
      <p:bldP spid="2" grpId="0" advAuto="0"/>
      <p:bldP spid="4" grpId="0"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60"/>
          <p:cNvSpPr/>
          <p:nvPr/>
        </p:nvSpPr>
        <p:spPr>
          <a:xfrm>
            <a:off x="266700" y="239713"/>
            <a:ext cx="49213" cy="423863"/>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Arial" panose="020B0604020202020204"/>
              <a:ea typeface="微软雅黑" panose="020B0503020204020204" charset="-122"/>
              <a:sym typeface="Arial" panose="020B0604020202020204"/>
            </a:endParaRPr>
          </a:p>
        </p:txBody>
      </p:sp>
      <p:sp>
        <p:nvSpPr>
          <p:cNvPr id="62" name="文本框 61"/>
          <p:cNvSpPr txBox="1"/>
          <p:nvPr/>
        </p:nvSpPr>
        <p:spPr>
          <a:xfrm>
            <a:off x="354013" y="293370"/>
            <a:ext cx="2716213" cy="36830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mn-cs"/>
                <a:sym typeface="Arial" panose="020B0604020202020204"/>
              </a:rPr>
              <a:t>核心技术一</a:t>
            </a:r>
          </a:p>
        </p:txBody>
      </p:sp>
      <p:cxnSp>
        <p:nvCxnSpPr>
          <p:cNvPr id="64" name="直接连接符 63"/>
          <p:cNvCxnSpPr/>
          <p:nvPr/>
        </p:nvCxnSpPr>
        <p:spPr>
          <a:xfrm>
            <a:off x="266700" y="731838"/>
            <a:ext cx="8423275"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4" name="Group 9"/>
          <p:cNvGrpSpPr/>
          <p:nvPr/>
        </p:nvGrpSpPr>
        <p:grpSpPr>
          <a:xfrm>
            <a:off x="351036" y="953700"/>
            <a:ext cx="341147" cy="490299"/>
            <a:chOff x="-3175" y="-3175"/>
            <a:chExt cx="341313" cy="490538"/>
          </a:xfrm>
          <a:solidFill>
            <a:schemeClr val="bg1"/>
          </a:solidFill>
        </p:grpSpPr>
        <p:sp>
          <p:nvSpPr>
            <p:cNvPr id="35" name="Freeform 16"/>
            <p:cNvSpPr>
              <a:spLocks noEditPoints="1"/>
            </p:cNvSpPr>
            <p:nvPr/>
          </p:nvSpPr>
          <p:spPr>
            <a:xfrm>
              <a:off x="-3175" y="-3175"/>
              <a:ext cx="341313" cy="490538"/>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4 w 88"/>
                <a:gd name="T15" fmla="*/ 109 h 128"/>
                <a:gd name="T16" fmla="*/ 35 w 88"/>
                <a:gd name="T17" fmla="*/ 111 h 128"/>
                <a:gd name="T18" fmla="*/ 32 w 88"/>
                <a:gd name="T19" fmla="*/ 104 h 128"/>
                <a:gd name="T20" fmla="*/ 32 w 88"/>
                <a:gd name="T21" fmla="*/ 103 h 128"/>
                <a:gd name="T22" fmla="*/ 57 w 88"/>
                <a:gd name="T23" fmla="*/ 100 h 128"/>
                <a:gd name="T24" fmla="*/ 56 w 88"/>
                <a:gd name="T25" fmla="*/ 104 h 128"/>
                <a:gd name="T26" fmla="*/ 54 w 88"/>
                <a:gd name="T27" fmla="*/ 109 h 128"/>
                <a:gd name="T28" fmla="*/ 31 w 88"/>
                <a:gd name="T29" fmla="*/ 100 h 128"/>
                <a:gd name="T30" fmla="*/ 28 w 88"/>
                <a:gd name="T31" fmla="*/ 92 h 128"/>
                <a:gd name="T32" fmla="*/ 60 w 88"/>
                <a:gd name="T33" fmla="*/ 92 h 128"/>
                <a:gd name="T34" fmla="*/ 58 w 88"/>
                <a:gd name="T35" fmla="*/ 96 h 128"/>
                <a:gd name="T36" fmla="*/ 31 w 88"/>
                <a:gd name="T37" fmla="*/ 100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5 w 88"/>
                <a:gd name="T49" fmla="*/ 84 h 128"/>
                <a:gd name="T50" fmla="*/ 19 w 88"/>
                <a:gd name="T51" fmla="*/ 71 h 128"/>
                <a:gd name="T52" fmla="*/ 8 w 88"/>
                <a:gd name="T53" fmla="*/ 44 h 128"/>
                <a:gd name="T54" fmla="*/ 44 w 88"/>
                <a:gd name="T55" fmla="*/ 8 h 128"/>
                <a:gd name="T56" fmla="*/ 80 w 88"/>
                <a:gd name="T57" fmla="*/ 44 h 128"/>
                <a:gd name="T58" fmla="*/ 69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20"/>
                    <a:pt x="0" y="44"/>
                  </a:cubicBezTo>
                  <a:cubicBezTo>
                    <a:pt x="0" y="60"/>
                    <a:pt x="15" y="77"/>
                    <a:pt x="20" y="92"/>
                  </a:cubicBezTo>
                  <a:cubicBezTo>
                    <a:pt x="28" y="115"/>
                    <a:pt x="27" y="128"/>
                    <a:pt x="44" y="128"/>
                  </a:cubicBezTo>
                  <a:cubicBezTo>
                    <a:pt x="61" y="128"/>
                    <a:pt x="60" y="115"/>
                    <a:pt x="68" y="92"/>
                  </a:cubicBezTo>
                  <a:cubicBezTo>
                    <a:pt x="73" y="77"/>
                    <a:pt x="88" y="60"/>
                    <a:pt x="88" y="44"/>
                  </a:cubicBezTo>
                  <a:cubicBezTo>
                    <a:pt x="88" y="20"/>
                    <a:pt x="68" y="0"/>
                    <a:pt x="44" y="0"/>
                  </a:cubicBezTo>
                  <a:close/>
                  <a:moveTo>
                    <a:pt x="54" y="109"/>
                  </a:moveTo>
                  <a:cubicBezTo>
                    <a:pt x="35" y="111"/>
                    <a:pt x="35" y="111"/>
                    <a:pt x="35" y="111"/>
                  </a:cubicBezTo>
                  <a:cubicBezTo>
                    <a:pt x="34" y="109"/>
                    <a:pt x="33" y="107"/>
                    <a:pt x="32" y="104"/>
                  </a:cubicBezTo>
                  <a:cubicBezTo>
                    <a:pt x="32" y="104"/>
                    <a:pt x="32" y="104"/>
                    <a:pt x="32" y="103"/>
                  </a:cubicBezTo>
                  <a:cubicBezTo>
                    <a:pt x="57" y="100"/>
                    <a:pt x="57" y="100"/>
                    <a:pt x="57" y="100"/>
                  </a:cubicBezTo>
                  <a:cubicBezTo>
                    <a:pt x="57" y="102"/>
                    <a:pt x="56" y="103"/>
                    <a:pt x="56" y="104"/>
                  </a:cubicBezTo>
                  <a:cubicBezTo>
                    <a:pt x="55" y="106"/>
                    <a:pt x="55" y="107"/>
                    <a:pt x="54" y="109"/>
                  </a:cubicBezTo>
                  <a:close/>
                  <a:moveTo>
                    <a:pt x="31" y="100"/>
                  </a:moveTo>
                  <a:cubicBezTo>
                    <a:pt x="30" y="97"/>
                    <a:pt x="29" y="95"/>
                    <a:pt x="28" y="92"/>
                  </a:cubicBezTo>
                  <a:cubicBezTo>
                    <a:pt x="60" y="92"/>
                    <a:pt x="60" y="92"/>
                    <a:pt x="60" y="92"/>
                  </a:cubicBezTo>
                  <a:cubicBezTo>
                    <a:pt x="59" y="93"/>
                    <a:pt x="59" y="95"/>
                    <a:pt x="58" y="96"/>
                  </a:cubicBezTo>
                  <a:lnTo>
                    <a:pt x="31" y="100"/>
                  </a:lnTo>
                  <a:close/>
                  <a:moveTo>
                    <a:pt x="44" y="120"/>
                  </a:moveTo>
                  <a:cubicBezTo>
                    <a:pt x="40" y="120"/>
                    <a:pt x="38" y="120"/>
                    <a:pt x="36" y="115"/>
                  </a:cubicBezTo>
                  <a:cubicBezTo>
                    <a:pt x="53" y="113"/>
                    <a:pt x="53" y="113"/>
                    <a:pt x="53" y="113"/>
                  </a:cubicBezTo>
                  <a:cubicBezTo>
                    <a:pt x="51" y="119"/>
                    <a:pt x="49" y="120"/>
                    <a:pt x="44" y="120"/>
                  </a:cubicBezTo>
                  <a:close/>
                  <a:moveTo>
                    <a:pt x="63" y="84"/>
                  </a:moveTo>
                  <a:cubicBezTo>
                    <a:pt x="25" y="84"/>
                    <a:pt x="25" y="84"/>
                    <a:pt x="25" y="84"/>
                  </a:cubicBezTo>
                  <a:cubicBezTo>
                    <a:pt x="23" y="80"/>
                    <a:pt x="21" y="75"/>
                    <a:pt x="19" y="71"/>
                  </a:cubicBezTo>
                  <a:cubicBezTo>
                    <a:pt x="13" y="62"/>
                    <a:pt x="8" y="52"/>
                    <a:pt x="8" y="44"/>
                  </a:cubicBezTo>
                  <a:cubicBezTo>
                    <a:pt x="8" y="24"/>
                    <a:pt x="24" y="8"/>
                    <a:pt x="44" y="8"/>
                  </a:cubicBezTo>
                  <a:cubicBezTo>
                    <a:pt x="64" y="8"/>
                    <a:pt x="80" y="24"/>
                    <a:pt x="80" y="44"/>
                  </a:cubicBezTo>
                  <a:cubicBezTo>
                    <a:pt x="80" y="52"/>
                    <a:pt x="75" y="62"/>
                    <a:pt x="69" y="71"/>
                  </a:cubicBezTo>
                  <a:cubicBezTo>
                    <a:pt x="67" y="75"/>
                    <a:pt x="65" y="80"/>
                    <a:pt x="63"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cs typeface="+mn-ea"/>
                <a:sym typeface="+mn-lt"/>
              </a:endParaRPr>
            </a:p>
          </p:txBody>
        </p:sp>
        <p:sp>
          <p:nvSpPr>
            <p:cNvPr id="36" name="Freeform 17"/>
            <p:cNvSpPr/>
            <p:nvPr/>
          </p:nvSpPr>
          <p:spPr>
            <a:xfrm>
              <a:off x="73025" y="73025"/>
              <a:ext cx="101600" cy="100013"/>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cs typeface="+mn-ea"/>
                <a:sym typeface="+mn-lt"/>
              </a:endParaRPr>
            </a:p>
          </p:txBody>
        </p:sp>
      </p:grpSp>
      <p:sp>
        <p:nvSpPr>
          <p:cNvPr id="19" name="Text Box 10"/>
          <p:cNvSpPr txBox="1">
            <a:spLocks noChangeArrowheads="1"/>
          </p:cNvSpPr>
          <p:nvPr/>
        </p:nvSpPr>
        <p:spPr bwMode="auto">
          <a:xfrm>
            <a:off x="692150" y="928370"/>
            <a:ext cx="1543050" cy="436880"/>
          </a:xfrm>
          <a:prstGeom prst="rect">
            <a:avLst/>
          </a:prstGeom>
          <a:noFill/>
          <a:ln w="9525">
            <a:noFill/>
            <a:miter lim="800000"/>
          </a:ln>
        </p:spPr>
        <p:txBody>
          <a:bodyPr wrap="square" lIns="45720" tIns="22860" rIns="45720" bIns="22860">
            <a:noAutofit/>
          </a:bodyPr>
          <a:lstStyle/>
          <a:p>
            <a:pPr marL="0" marR="0" lvl="0" indent="0" algn="ctr" defTabSz="685800" rtl="0" eaLnBrk="1" fontAlgn="auto" latinLnBrk="0" hangingPunct="1">
              <a:lnSpc>
                <a:spcPct val="150000"/>
              </a:lnSpc>
              <a:spcBef>
                <a:spcPts val="0"/>
              </a:spcBef>
              <a:spcAft>
                <a:spcPts val="0"/>
              </a:spcAft>
              <a:buClrTx/>
              <a:buSzTx/>
              <a:buFontTx/>
              <a:buNone/>
              <a:defRPr/>
            </a:pPr>
            <a:r>
              <a:rPr lang="zh-CN" altLang="en-US" dirty="0">
                <a:solidFill>
                  <a:schemeClr val="bg1"/>
                </a:solidFill>
                <a:latin typeface="Arial" panose="020B0604020202020204"/>
                <a:ea typeface="微软雅黑" panose="020B0503020204020204" charset="-122"/>
                <a:sym typeface="Arial" panose="020B0604020202020204"/>
              </a:rPr>
              <a:t>分区</a:t>
            </a:r>
            <a:r>
              <a:rPr kumimoji="0" lang="zh-CN" altLang="en-US" b="0"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mn-cs"/>
                <a:sym typeface="Arial" panose="020B0604020202020204"/>
              </a:rPr>
              <a:t>培养</a:t>
            </a:r>
          </a:p>
        </p:txBody>
      </p:sp>
      <p:sp>
        <p:nvSpPr>
          <p:cNvPr id="28" name="PA_文本框 81"/>
          <p:cNvSpPr txBox="1"/>
          <p:nvPr>
            <p:custDataLst>
              <p:tags r:id="rId1"/>
            </p:custDataLst>
          </p:nvPr>
        </p:nvSpPr>
        <p:spPr>
          <a:xfrm>
            <a:off x="569404" y="2065585"/>
            <a:ext cx="3060700" cy="2695575"/>
          </a:xfrm>
          <a:prstGeom prst="rect">
            <a:avLst/>
          </a:prstGeom>
          <a:noFill/>
        </p:spPr>
        <p:txBody>
          <a:bodyPr wrap="square" lIns="91472" tIns="45736" rIns="91472" bIns="45736" rtlCol="0">
            <a:noAutofit/>
          </a:bodyPr>
          <a:lstStyle/>
          <a:p>
            <a:pPr lvl="0" defTabSz="914400" fontAlgn="base">
              <a:lnSpc>
                <a:spcPct val="130000"/>
              </a:lnSpc>
              <a:spcBef>
                <a:spcPct val="0"/>
              </a:spcBef>
              <a:spcAft>
                <a:spcPct val="0"/>
              </a:spcAft>
              <a:defRPr/>
            </a:pPr>
            <a:r>
              <a:rPr kumimoji="0" lang="zh-CN" altLang="en-US" sz="1000" b="0" i="0" u="none" strike="noStrike" kern="1200" cap="none" spc="0" normalizeH="0" baseline="0" noProof="0" dirty="0">
                <a:ln>
                  <a:noFill/>
                </a:ln>
                <a:solidFill>
                  <a:schemeClr val="bg1">
                    <a:lumMod val="65000"/>
                    <a:lumOff val="35000"/>
                  </a:schemeClr>
                </a:solidFill>
                <a:effectLst/>
                <a:uLnTx/>
                <a:uFillTx/>
                <a:latin typeface="微软雅黑" panose="020B0503020204020204" charset="-122"/>
                <a:ea typeface="微软雅黑" panose="020B0503020204020204" charset="-122"/>
                <a:cs typeface="+mn-ea"/>
                <a:sym typeface="+mn-lt"/>
              </a:rPr>
              <a:t>  </a:t>
            </a:r>
            <a:r>
              <a:rPr kumimoji="0" lang="zh-CN" altLang="en-US" sz="1200" b="0" i="0" u="none" strike="noStrike" kern="1200" cap="none" spc="0" normalizeH="0" baseline="0" noProof="0" dirty="0">
                <a:ln>
                  <a:noFill/>
                </a:ln>
                <a:solidFill>
                  <a:schemeClr val="bg1">
                    <a:lumMod val="65000"/>
                    <a:lumOff val="35000"/>
                  </a:schemeClr>
                </a:solidFill>
                <a:effectLst/>
                <a:uLnTx/>
                <a:uFillTx/>
                <a:latin typeface="微软雅黑" panose="020B0503020204020204" charset="-122"/>
                <a:ea typeface="微软雅黑" panose="020B0503020204020204" charset="-122"/>
                <a:cs typeface="+mn-ea"/>
                <a:sym typeface="+mn-lt"/>
              </a:rPr>
              <a:t>   智能育种实验箱分为两个培养空间。</a:t>
            </a:r>
            <a:endParaRPr lang="en-US" altLang="zh-CN" sz="1200" dirty="0">
              <a:solidFill>
                <a:schemeClr val="bg1">
                  <a:lumMod val="65000"/>
                  <a:lumOff val="35000"/>
                </a:schemeClr>
              </a:solidFill>
              <a:latin typeface="微软雅黑" panose="020B0503020204020204" charset="-122"/>
              <a:ea typeface="微软雅黑" panose="020B0503020204020204" charset="-122"/>
              <a:cs typeface="+mn-ea"/>
              <a:sym typeface="+mn-lt"/>
            </a:endParaRPr>
          </a:p>
          <a:p>
            <a:pPr lvl="0" defTabSz="914400" fontAlgn="base">
              <a:lnSpc>
                <a:spcPct val="130000"/>
              </a:lnSpc>
              <a:spcBef>
                <a:spcPct val="0"/>
              </a:spcBef>
              <a:spcAft>
                <a:spcPct val="0"/>
              </a:spcAft>
              <a:defRPr/>
            </a:pPr>
            <a:r>
              <a:rPr lang="en-US" altLang="zh-CN" sz="1200" dirty="0">
                <a:solidFill>
                  <a:schemeClr val="bg1">
                    <a:lumMod val="65000"/>
                    <a:lumOff val="35000"/>
                  </a:schemeClr>
                </a:solidFill>
                <a:latin typeface="微软雅黑" panose="020B0503020204020204" charset="-122"/>
                <a:ea typeface="微软雅黑" panose="020B0503020204020204" charset="-122"/>
                <a:cs typeface="+mn-ea"/>
                <a:sym typeface="+mn-lt"/>
              </a:rPr>
              <a:t>     </a:t>
            </a:r>
            <a:r>
              <a:rPr lang="zh-CN" altLang="en-US" sz="1200" b="1" dirty="0">
                <a:solidFill>
                  <a:schemeClr val="bg1">
                    <a:lumMod val="65000"/>
                    <a:lumOff val="35000"/>
                  </a:schemeClr>
                </a:solidFill>
                <a:latin typeface="微软雅黑" panose="020B0503020204020204" charset="-122"/>
                <a:ea typeface="微软雅黑" panose="020B0503020204020204" charset="-122"/>
                <a:cs typeface="+mn-ea"/>
                <a:sym typeface="+mn-lt"/>
              </a:rPr>
              <a:t>常规培养区</a:t>
            </a:r>
            <a:r>
              <a:rPr lang="zh-CN" altLang="en-US" sz="1200" dirty="0">
                <a:solidFill>
                  <a:schemeClr val="bg1">
                    <a:lumMod val="65000"/>
                    <a:lumOff val="35000"/>
                  </a:schemeClr>
                </a:solidFill>
                <a:latin typeface="微软雅黑" panose="020B0503020204020204" charset="-122"/>
                <a:ea typeface="微软雅黑" panose="020B0503020204020204" charset="-122"/>
                <a:cs typeface="+mn-ea"/>
                <a:sym typeface="+mn-lt"/>
              </a:rPr>
              <a:t>：采用多传感器融合算法，通过数学模型分析每一区域植株当前环境状况并与视觉处理相结合，将数据反馈给仿龙门式多功能机械臂，对不同植株精确护理。</a:t>
            </a:r>
            <a:endParaRPr lang="en-US" altLang="zh-CN" sz="1200" dirty="0">
              <a:solidFill>
                <a:schemeClr val="bg1">
                  <a:lumMod val="65000"/>
                  <a:lumOff val="35000"/>
                </a:schemeClr>
              </a:solidFill>
              <a:latin typeface="微软雅黑" panose="020B0503020204020204" charset="-122"/>
              <a:ea typeface="微软雅黑" panose="020B0503020204020204" charset="-122"/>
              <a:cs typeface="+mn-ea"/>
              <a:sym typeface="+mn-lt"/>
            </a:endParaRPr>
          </a:p>
          <a:p>
            <a:pPr lvl="0" defTabSz="914400" fontAlgn="base">
              <a:lnSpc>
                <a:spcPct val="130000"/>
              </a:lnSpc>
              <a:spcBef>
                <a:spcPct val="0"/>
              </a:spcBef>
              <a:spcAft>
                <a:spcPct val="0"/>
              </a:spcAft>
              <a:defRPr/>
            </a:pPr>
            <a:r>
              <a:rPr lang="zh-CN" altLang="en-US" sz="1200" dirty="0">
                <a:solidFill>
                  <a:schemeClr val="bg1">
                    <a:lumMod val="65000"/>
                    <a:lumOff val="35000"/>
                  </a:schemeClr>
                </a:solidFill>
                <a:latin typeface="微软雅黑" panose="020B0503020204020204" charset="-122"/>
                <a:ea typeface="微软雅黑" panose="020B0503020204020204" charset="-122"/>
                <a:cs typeface="+mn-ea"/>
                <a:sym typeface="+mn-lt"/>
              </a:rPr>
              <a:t>     </a:t>
            </a:r>
            <a:r>
              <a:rPr lang="zh-CN" altLang="en-US" sz="1200" b="1" dirty="0">
                <a:solidFill>
                  <a:schemeClr val="bg1">
                    <a:lumMod val="65000"/>
                    <a:lumOff val="35000"/>
                  </a:schemeClr>
                </a:solidFill>
                <a:latin typeface="微软雅黑" panose="020B0503020204020204" charset="-122"/>
                <a:ea typeface="微软雅黑" panose="020B0503020204020204" charset="-122"/>
                <a:cs typeface="+mn-ea"/>
                <a:sym typeface="+mn-lt"/>
              </a:rPr>
              <a:t>差异化培养区</a:t>
            </a:r>
            <a:r>
              <a:rPr lang="zh-CN" altLang="en-US" sz="1200" dirty="0">
                <a:solidFill>
                  <a:schemeClr val="bg1">
                    <a:lumMod val="65000"/>
                    <a:lumOff val="35000"/>
                  </a:schemeClr>
                </a:solidFill>
                <a:latin typeface="微软雅黑" panose="020B0503020204020204" charset="-122"/>
                <a:ea typeface="微软雅黑" panose="020B0503020204020204" charset="-122"/>
                <a:cs typeface="+mn-ea"/>
                <a:sym typeface="+mn-lt"/>
              </a:rPr>
              <a:t>：经过系统自动判断后，将生长状况不良的植株通过多功能机械臂抓取至差异化培养区域进行单独护理，提供不同的环境变量及护理精度，便于收集不同的实验数据和提高种子的有效利用率。</a:t>
            </a:r>
            <a:endParaRPr lang="en-US" altLang="zh-CN" sz="1200" dirty="0">
              <a:solidFill>
                <a:schemeClr val="bg1">
                  <a:lumMod val="65000"/>
                  <a:lumOff val="35000"/>
                </a:schemeClr>
              </a:solidFill>
              <a:latin typeface="微软雅黑" panose="020B0503020204020204" charset="-122"/>
              <a:ea typeface="微软雅黑" panose="020B0503020204020204" charset="-122"/>
              <a:cs typeface="+mn-ea"/>
              <a:sym typeface="+mn-lt"/>
            </a:endParaRPr>
          </a:p>
        </p:txBody>
      </p:sp>
      <p:sp>
        <p:nvSpPr>
          <p:cNvPr id="29" name="PA_圆角矩形 87"/>
          <p:cNvSpPr/>
          <p:nvPr>
            <p:custDataLst>
              <p:tags r:id="rId2"/>
            </p:custDataLst>
          </p:nvPr>
        </p:nvSpPr>
        <p:spPr>
          <a:xfrm>
            <a:off x="474598" y="1669303"/>
            <a:ext cx="3250312" cy="3243172"/>
          </a:xfrm>
          <a:prstGeom prst="roundRect">
            <a:avLst/>
          </a:prstGeom>
          <a:noFill/>
          <a:ln w="12700" cap="flat" cmpd="sng" algn="ctr">
            <a:solidFill>
              <a:srgbClr val="7CB55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37" name="PA_椭圆 91"/>
          <p:cNvSpPr/>
          <p:nvPr>
            <p:custDataLst>
              <p:tags r:id="rId3"/>
            </p:custDataLst>
          </p:nvPr>
        </p:nvSpPr>
        <p:spPr>
          <a:xfrm>
            <a:off x="1355496" y="1840452"/>
            <a:ext cx="229144" cy="229144"/>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38" name="PA_椭圆 92"/>
          <p:cNvSpPr/>
          <p:nvPr>
            <p:custDataLst>
              <p:tags r:id="rId4"/>
            </p:custDataLst>
          </p:nvPr>
        </p:nvSpPr>
        <p:spPr>
          <a:xfrm>
            <a:off x="1687621" y="1964355"/>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39" name="PA_椭圆 94"/>
          <p:cNvSpPr/>
          <p:nvPr>
            <p:custDataLst>
              <p:tags r:id="rId5"/>
            </p:custDataLst>
          </p:nvPr>
        </p:nvSpPr>
        <p:spPr>
          <a:xfrm>
            <a:off x="2494085" y="1891343"/>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0" name="PA_椭圆 95"/>
          <p:cNvSpPr/>
          <p:nvPr>
            <p:custDataLst>
              <p:tags r:id="rId6"/>
            </p:custDataLst>
          </p:nvPr>
        </p:nvSpPr>
        <p:spPr>
          <a:xfrm>
            <a:off x="1017990" y="1651649"/>
            <a:ext cx="291871" cy="291871"/>
          </a:xfrm>
          <a:prstGeom prst="ellipse">
            <a:avLst/>
          </a:prstGeom>
          <a:solidFill>
            <a:srgbClr val="7CB55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1" name="PA_椭圆 96"/>
          <p:cNvSpPr/>
          <p:nvPr>
            <p:custDataLst>
              <p:tags r:id="rId7"/>
            </p:custDataLst>
          </p:nvPr>
        </p:nvSpPr>
        <p:spPr>
          <a:xfrm>
            <a:off x="1327833" y="1694941"/>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2" name="PA_椭圆 97"/>
          <p:cNvSpPr/>
          <p:nvPr>
            <p:custDataLst>
              <p:tags r:id="rId8"/>
            </p:custDataLst>
          </p:nvPr>
        </p:nvSpPr>
        <p:spPr>
          <a:xfrm>
            <a:off x="2864803" y="1826369"/>
            <a:ext cx="274777" cy="274777"/>
          </a:xfrm>
          <a:prstGeom prst="ellipse">
            <a:avLst/>
          </a:prstGeom>
          <a:solidFill>
            <a:srgbClr val="7CB55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3" name="PA_椭圆 98"/>
          <p:cNvSpPr/>
          <p:nvPr>
            <p:custDataLst>
              <p:tags r:id="rId9"/>
            </p:custDataLst>
          </p:nvPr>
        </p:nvSpPr>
        <p:spPr>
          <a:xfrm>
            <a:off x="3230686" y="1465226"/>
            <a:ext cx="167224" cy="167224"/>
          </a:xfrm>
          <a:prstGeom prst="ellipse">
            <a:avLst/>
          </a:prstGeom>
          <a:solidFill>
            <a:srgbClr val="7CB55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4" name="PA_椭圆 99"/>
          <p:cNvSpPr/>
          <p:nvPr>
            <p:custDataLst>
              <p:tags r:id="rId10"/>
            </p:custDataLst>
          </p:nvPr>
        </p:nvSpPr>
        <p:spPr>
          <a:xfrm>
            <a:off x="3025787" y="1582954"/>
            <a:ext cx="137389" cy="137389"/>
          </a:xfrm>
          <a:prstGeom prst="ellipse">
            <a:avLst/>
          </a:prstGeom>
          <a:solidFill>
            <a:srgbClr val="7CB55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nvGrpSpPr>
          <p:cNvPr id="45" name="PA_组合 100"/>
          <p:cNvGrpSpPr/>
          <p:nvPr>
            <p:custDataLst>
              <p:tags r:id="rId11"/>
            </p:custDataLst>
          </p:nvPr>
        </p:nvGrpSpPr>
        <p:grpSpPr>
          <a:xfrm>
            <a:off x="1471905" y="1421524"/>
            <a:ext cx="1356392" cy="432536"/>
            <a:chOff x="814328" y="3219334"/>
            <a:chExt cx="1356392" cy="432536"/>
          </a:xfrm>
        </p:grpSpPr>
        <p:grpSp>
          <p:nvGrpSpPr>
            <p:cNvPr id="46" name="组合 45"/>
            <p:cNvGrpSpPr/>
            <p:nvPr/>
          </p:nvGrpSpPr>
          <p:grpSpPr>
            <a:xfrm>
              <a:off x="814328" y="3219334"/>
              <a:ext cx="1356392" cy="432536"/>
              <a:chOff x="4304043" y="1286668"/>
              <a:chExt cx="3837944" cy="2757793"/>
            </a:xfrm>
            <a:effectLst>
              <a:outerShdw blurRad="381000" dist="254000" dir="8100000" algn="tr" rotWithShape="0">
                <a:prstClr val="black">
                  <a:alpha val="40000"/>
                </a:prstClr>
              </a:outerShdw>
            </a:effectLst>
          </p:grpSpPr>
          <p:sp>
            <p:nvSpPr>
              <p:cNvPr id="47" name="PA_圆角矩形 105"/>
              <p:cNvSpPr/>
              <p:nvPr>
                <p:custDataLst>
                  <p:tags r:id="rId15"/>
                </p:custDataLst>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8" name="PA_圆角矩形 106"/>
              <p:cNvSpPr/>
              <p:nvPr>
                <p:custDataLst>
                  <p:tags r:id="rId16"/>
                </p:custDataLst>
              </p:nvPr>
            </p:nvSpPr>
            <p:spPr>
              <a:xfrm>
                <a:off x="4351927" y="1373342"/>
                <a:ext cx="3742173" cy="2584452"/>
              </a:xfrm>
              <a:prstGeom prst="roundRect">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49" name="PA_文本框 102"/>
            <p:cNvSpPr txBox="1"/>
            <p:nvPr>
              <p:custDataLst>
                <p:tags r:id="rId14"/>
              </p:custDataLst>
            </p:nvPr>
          </p:nvSpPr>
          <p:spPr>
            <a:xfrm>
              <a:off x="831252" y="3331792"/>
              <a:ext cx="1322544" cy="215265"/>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lang="zh-CN" altLang="en-US" dirty="0">
                  <a:solidFill>
                    <a:prstClr val="white"/>
                  </a:solidFill>
                  <a:cs typeface="+mn-ea"/>
                  <a:sym typeface="+mn-lt"/>
                </a:rPr>
                <a:t>分区</a:t>
              </a:r>
              <a:r>
                <a:rPr kumimoji="0" lang="zh-CN" altLang="en-US" sz="1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培养</a:t>
              </a:r>
            </a:p>
          </p:txBody>
        </p:sp>
      </p:grpSp>
      <p:sp>
        <p:nvSpPr>
          <p:cNvPr id="50" name="PA_椭圆 93"/>
          <p:cNvSpPr/>
          <p:nvPr>
            <p:custDataLst>
              <p:tags r:id="rId12"/>
            </p:custDataLst>
          </p:nvPr>
        </p:nvSpPr>
        <p:spPr>
          <a:xfrm>
            <a:off x="1861324" y="1809064"/>
            <a:ext cx="274777" cy="274777"/>
          </a:xfrm>
          <a:prstGeom prst="ellipse">
            <a:avLst/>
          </a:prstGeom>
          <a:solidFill>
            <a:srgbClr val="7CB55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51" name="PA_椭圆 108"/>
          <p:cNvSpPr/>
          <p:nvPr>
            <p:custDataLst>
              <p:tags r:id="rId13"/>
            </p:custDataLst>
          </p:nvPr>
        </p:nvSpPr>
        <p:spPr>
          <a:xfrm>
            <a:off x="1126959" y="1493532"/>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5" name="文本框 4"/>
          <p:cNvSpPr txBox="1"/>
          <p:nvPr/>
        </p:nvSpPr>
        <p:spPr>
          <a:xfrm>
            <a:off x="1967865" y="317500"/>
            <a:ext cx="6026150" cy="306705"/>
          </a:xfrm>
          <a:prstGeom prst="rect">
            <a:avLst/>
          </a:prstGeom>
          <a:noFill/>
        </p:spPr>
        <p:txBody>
          <a:bodyPr wrap="square" rtlCol="0">
            <a:spAutoFit/>
          </a:bodyPr>
          <a:lstStyle/>
          <a:p>
            <a:r>
              <a:rPr lang="zh-CN" altLang="en-US" sz="1400" dirty="0">
                <a:solidFill>
                  <a:schemeClr val="bg1"/>
                </a:solidFill>
              </a:rPr>
              <a:t>识别生长异常植株对其进行差异化的单独护理</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rLst="">
                                      <p:cBhvr>
                                        <p:cTn id="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60"/>
          <p:cNvSpPr/>
          <p:nvPr/>
        </p:nvSpPr>
        <p:spPr>
          <a:xfrm>
            <a:off x="266700" y="239713"/>
            <a:ext cx="49213" cy="423863"/>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Arial" panose="020B0604020202020204"/>
              <a:ea typeface="微软雅黑" panose="020B0503020204020204" charset="-122"/>
              <a:sym typeface="Arial" panose="020B0604020202020204"/>
            </a:endParaRPr>
          </a:p>
        </p:txBody>
      </p:sp>
      <p:sp>
        <p:nvSpPr>
          <p:cNvPr id="62" name="文本框 61"/>
          <p:cNvSpPr txBox="1"/>
          <p:nvPr/>
        </p:nvSpPr>
        <p:spPr>
          <a:xfrm>
            <a:off x="354013" y="293370"/>
            <a:ext cx="2716213" cy="36830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mn-cs"/>
                <a:sym typeface="Arial" panose="020B0604020202020204"/>
              </a:rPr>
              <a:t>核心技术二</a:t>
            </a:r>
          </a:p>
        </p:txBody>
      </p:sp>
      <p:cxnSp>
        <p:nvCxnSpPr>
          <p:cNvPr id="64" name="直接连接符 63"/>
          <p:cNvCxnSpPr/>
          <p:nvPr/>
        </p:nvCxnSpPr>
        <p:spPr>
          <a:xfrm>
            <a:off x="266700" y="731838"/>
            <a:ext cx="8423275"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967865" y="317500"/>
            <a:ext cx="6026150" cy="306705"/>
          </a:xfrm>
          <a:prstGeom prst="rect">
            <a:avLst/>
          </a:prstGeom>
          <a:noFill/>
        </p:spPr>
        <p:txBody>
          <a:bodyPr wrap="square" rtlCol="0">
            <a:spAutoFit/>
          </a:bodyPr>
          <a:lstStyle/>
          <a:p>
            <a:r>
              <a:rPr lang="zh-CN" altLang="en-US" sz="1400">
                <a:solidFill>
                  <a:schemeClr val="bg1"/>
                </a:solidFill>
                <a:sym typeface="+mn-ea"/>
              </a:rPr>
              <a:t>智能化的育种平台、提供用户友好型交互</a:t>
            </a:r>
          </a:p>
        </p:txBody>
      </p:sp>
      <p:grpSp>
        <p:nvGrpSpPr>
          <p:cNvPr id="3" name="Group 9"/>
          <p:cNvGrpSpPr/>
          <p:nvPr/>
        </p:nvGrpSpPr>
        <p:grpSpPr>
          <a:xfrm>
            <a:off x="351036" y="953700"/>
            <a:ext cx="341147" cy="490299"/>
            <a:chOff x="-3175" y="-3175"/>
            <a:chExt cx="341313" cy="490538"/>
          </a:xfrm>
          <a:solidFill>
            <a:schemeClr val="bg1"/>
          </a:solidFill>
        </p:grpSpPr>
        <p:sp>
          <p:nvSpPr>
            <p:cNvPr id="4" name="Freeform 16"/>
            <p:cNvSpPr>
              <a:spLocks noEditPoints="1"/>
            </p:cNvSpPr>
            <p:nvPr/>
          </p:nvSpPr>
          <p:spPr>
            <a:xfrm>
              <a:off x="-3175" y="-3175"/>
              <a:ext cx="341313" cy="490538"/>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4 w 88"/>
                <a:gd name="T15" fmla="*/ 109 h 128"/>
                <a:gd name="T16" fmla="*/ 35 w 88"/>
                <a:gd name="T17" fmla="*/ 111 h 128"/>
                <a:gd name="T18" fmla="*/ 32 w 88"/>
                <a:gd name="T19" fmla="*/ 104 h 128"/>
                <a:gd name="T20" fmla="*/ 32 w 88"/>
                <a:gd name="T21" fmla="*/ 103 h 128"/>
                <a:gd name="T22" fmla="*/ 57 w 88"/>
                <a:gd name="T23" fmla="*/ 100 h 128"/>
                <a:gd name="T24" fmla="*/ 56 w 88"/>
                <a:gd name="T25" fmla="*/ 104 h 128"/>
                <a:gd name="T26" fmla="*/ 54 w 88"/>
                <a:gd name="T27" fmla="*/ 109 h 128"/>
                <a:gd name="T28" fmla="*/ 31 w 88"/>
                <a:gd name="T29" fmla="*/ 100 h 128"/>
                <a:gd name="T30" fmla="*/ 28 w 88"/>
                <a:gd name="T31" fmla="*/ 92 h 128"/>
                <a:gd name="T32" fmla="*/ 60 w 88"/>
                <a:gd name="T33" fmla="*/ 92 h 128"/>
                <a:gd name="T34" fmla="*/ 58 w 88"/>
                <a:gd name="T35" fmla="*/ 96 h 128"/>
                <a:gd name="T36" fmla="*/ 31 w 88"/>
                <a:gd name="T37" fmla="*/ 100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5 w 88"/>
                <a:gd name="T49" fmla="*/ 84 h 128"/>
                <a:gd name="T50" fmla="*/ 19 w 88"/>
                <a:gd name="T51" fmla="*/ 71 h 128"/>
                <a:gd name="T52" fmla="*/ 8 w 88"/>
                <a:gd name="T53" fmla="*/ 44 h 128"/>
                <a:gd name="T54" fmla="*/ 44 w 88"/>
                <a:gd name="T55" fmla="*/ 8 h 128"/>
                <a:gd name="T56" fmla="*/ 80 w 88"/>
                <a:gd name="T57" fmla="*/ 44 h 128"/>
                <a:gd name="T58" fmla="*/ 69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20"/>
                    <a:pt x="0" y="44"/>
                  </a:cubicBezTo>
                  <a:cubicBezTo>
                    <a:pt x="0" y="60"/>
                    <a:pt x="15" y="77"/>
                    <a:pt x="20" y="92"/>
                  </a:cubicBezTo>
                  <a:cubicBezTo>
                    <a:pt x="28" y="115"/>
                    <a:pt x="27" y="128"/>
                    <a:pt x="44" y="128"/>
                  </a:cubicBezTo>
                  <a:cubicBezTo>
                    <a:pt x="61" y="128"/>
                    <a:pt x="60" y="115"/>
                    <a:pt x="68" y="92"/>
                  </a:cubicBezTo>
                  <a:cubicBezTo>
                    <a:pt x="73" y="77"/>
                    <a:pt x="88" y="60"/>
                    <a:pt x="88" y="44"/>
                  </a:cubicBezTo>
                  <a:cubicBezTo>
                    <a:pt x="88" y="20"/>
                    <a:pt x="68" y="0"/>
                    <a:pt x="44" y="0"/>
                  </a:cubicBezTo>
                  <a:close/>
                  <a:moveTo>
                    <a:pt x="54" y="109"/>
                  </a:moveTo>
                  <a:cubicBezTo>
                    <a:pt x="35" y="111"/>
                    <a:pt x="35" y="111"/>
                    <a:pt x="35" y="111"/>
                  </a:cubicBezTo>
                  <a:cubicBezTo>
                    <a:pt x="34" y="109"/>
                    <a:pt x="33" y="107"/>
                    <a:pt x="32" y="104"/>
                  </a:cubicBezTo>
                  <a:cubicBezTo>
                    <a:pt x="32" y="104"/>
                    <a:pt x="32" y="104"/>
                    <a:pt x="32" y="103"/>
                  </a:cubicBezTo>
                  <a:cubicBezTo>
                    <a:pt x="57" y="100"/>
                    <a:pt x="57" y="100"/>
                    <a:pt x="57" y="100"/>
                  </a:cubicBezTo>
                  <a:cubicBezTo>
                    <a:pt x="57" y="102"/>
                    <a:pt x="56" y="103"/>
                    <a:pt x="56" y="104"/>
                  </a:cubicBezTo>
                  <a:cubicBezTo>
                    <a:pt x="55" y="106"/>
                    <a:pt x="55" y="107"/>
                    <a:pt x="54" y="109"/>
                  </a:cubicBezTo>
                  <a:close/>
                  <a:moveTo>
                    <a:pt x="31" y="100"/>
                  </a:moveTo>
                  <a:cubicBezTo>
                    <a:pt x="30" y="97"/>
                    <a:pt x="29" y="95"/>
                    <a:pt x="28" y="92"/>
                  </a:cubicBezTo>
                  <a:cubicBezTo>
                    <a:pt x="60" y="92"/>
                    <a:pt x="60" y="92"/>
                    <a:pt x="60" y="92"/>
                  </a:cubicBezTo>
                  <a:cubicBezTo>
                    <a:pt x="59" y="93"/>
                    <a:pt x="59" y="95"/>
                    <a:pt x="58" y="96"/>
                  </a:cubicBezTo>
                  <a:lnTo>
                    <a:pt x="31" y="100"/>
                  </a:lnTo>
                  <a:close/>
                  <a:moveTo>
                    <a:pt x="44" y="120"/>
                  </a:moveTo>
                  <a:cubicBezTo>
                    <a:pt x="40" y="120"/>
                    <a:pt x="38" y="120"/>
                    <a:pt x="36" y="115"/>
                  </a:cubicBezTo>
                  <a:cubicBezTo>
                    <a:pt x="53" y="113"/>
                    <a:pt x="53" y="113"/>
                    <a:pt x="53" y="113"/>
                  </a:cubicBezTo>
                  <a:cubicBezTo>
                    <a:pt x="51" y="119"/>
                    <a:pt x="49" y="120"/>
                    <a:pt x="44" y="120"/>
                  </a:cubicBezTo>
                  <a:close/>
                  <a:moveTo>
                    <a:pt x="63" y="84"/>
                  </a:moveTo>
                  <a:cubicBezTo>
                    <a:pt x="25" y="84"/>
                    <a:pt x="25" y="84"/>
                    <a:pt x="25" y="84"/>
                  </a:cubicBezTo>
                  <a:cubicBezTo>
                    <a:pt x="23" y="80"/>
                    <a:pt x="21" y="75"/>
                    <a:pt x="19" y="71"/>
                  </a:cubicBezTo>
                  <a:cubicBezTo>
                    <a:pt x="13" y="62"/>
                    <a:pt x="8" y="52"/>
                    <a:pt x="8" y="44"/>
                  </a:cubicBezTo>
                  <a:cubicBezTo>
                    <a:pt x="8" y="24"/>
                    <a:pt x="24" y="8"/>
                    <a:pt x="44" y="8"/>
                  </a:cubicBezTo>
                  <a:cubicBezTo>
                    <a:pt x="64" y="8"/>
                    <a:pt x="80" y="24"/>
                    <a:pt x="80" y="44"/>
                  </a:cubicBezTo>
                  <a:cubicBezTo>
                    <a:pt x="80" y="52"/>
                    <a:pt x="75" y="62"/>
                    <a:pt x="69" y="71"/>
                  </a:cubicBezTo>
                  <a:cubicBezTo>
                    <a:pt x="67" y="75"/>
                    <a:pt x="65" y="80"/>
                    <a:pt x="63"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cs typeface="+mn-ea"/>
                <a:sym typeface="+mn-lt"/>
              </a:endParaRPr>
            </a:p>
          </p:txBody>
        </p:sp>
        <p:sp>
          <p:nvSpPr>
            <p:cNvPr id="6" name="Freeform 17"/>
            <p:cNvSpPr/>
            <p:nvPr/>
          </p:nvSpPr>
          <p:spPr>
            <a:xfrm>
              <a:off x="73025" y="73025"/>
              <a:ext cx="101600" cy="100013"/>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cs typeface="+mn-ea"/>
                <a:sym typeface="+mn-lt"/>
              </a:endParaRPr>
            </a:p>
          </p:txBody>
        </p:sp>
      </p:grpSp>
      <p:sp>
        <p:nvSpPr>
          <p:cNvPr id="19" name="Text Box 10"/>
          <p:cNvSpPr txBox="1">
            <a:spLocks noChangeArrowheads="1"/>
          </p:cNvSpPr>
          <p:nvPr/>
        </p:nvSpPr>
        <p:spPr bwMode="auto">
          <a:xfrm>
            <a:off x="823422" y="949728"/>
            <a:ext cx="3535680" cy="436880"/>
          </a:xfrm>
          <a:prstGeom prst="rect">
            <a:avLst/>
          </a:prstGeom>
          <a:noFill/>
          <a:ln w="9525">
            <a:noFill/>
            <a:miter lim="800000"/>
          </a:ln>
        </p:spPr>
        <p:txBody>
          <a:bodyPr wrap="square" lIns="45720" tIns="22860" rIns="45720" bIns="22860">
            <a:noAutofit/>
          </a:bodyPr>
          <a:lstStyle/>
          <a:p>
            <a:pPr marL="0" marR="0" lvl="0" indent="0" defTabSz="685800" rtl="0" eaLnBrk="1" fontAlgn="auto" latinLnBrk="0" hangingPunct="1">
              <a:lnSpc>
                <a:spcPct val="150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mn-cs"/>
                <a:sym typeface="Arial" panose="020B0604020202020204"/>
              </a:rPr>
              <a:t>智能育种平台</a:t>
            </a:r>
          </a:p>
        </p:txBody>
      </p:sp>
      <p:grpSp>
        <p:nvGrpSpPr>
          <p:cNvPr id="7" name="PA_组合 73"/>
          <p:cNvGrpSpPr/>
          <p:nvPr>
            <p:custDataLst>
              <p:tags r:id="rId1"/>
            </p:custDataLst>
          </p:nvPr>
        </p:nvGrpSpPr>
        <p:grpSpPr>
          <a:xfrm>
            <a:off x="468630" y="1685925"/>
            <a:ext cx="1974851" cy="544830"/>
            <a:chOff x="814328" y="3154564"/>
            <a:chExt cx="2078686" cy="497205"/>
          </a:xfrm>
        </p:grpSpPr>
        <p:grpSp>
          <p:nvGrpSpPr>
            <p:cNvPr id="8" name="组合 7"/>
            <p:cNvGrpSpPr/>
            <p:nvPr/>
          </p:nvGrpSpPr>
          <p:grpSpPr>
            <a:xfrm>
              <a:off x="814328" y="3154564"/>
              <a:ext cx="1995805" cy="497205"/>
              <a:chOff x="2173927" y="3203332"/>
              <a:chExt cx="2532492" cy="630907"/>
            </a:xfrm>
          </p:grpSpPr>
          <p:grpSp>
            <p:nvGrpSpPr>
              <p:cNvPr id="9" name="组合 8"/>
              <p:cNvGrpSpPr/>
              <p:nvPr/>
            </p:nvGrpSpPr>
            <p:grpSpPr>
              <a:xfrm>
                <a:off x="2173927" y="3203332"/>
                <a:ext cx="2532492" cy="630907"/>
                <a:chOff x="4304043" y="873703"/>
                <a:chExt cx="5647179" cy="3170114"/>
              </a:xfrm>
              <a:effectLst>
                <a:outerShdw blurRad="381000" dist="254000" dir="8100000" algn="tr" rotWithShape="0">
                  <a:prstClr val="black">
                    <a:alpha val="40000"/>
                  </a:prstClr>
                </a:outerShdw>
              </a:effectLst>
            </p:grpSpPr>
            <p:sp>
              <p:nvSpPr>
                <p:cNvPr id="10" name="PA_圆角矩形 78"/>
                <p:cNvSpPr/>
                <p:nvPr>
                  <p:custDataLst>
                    <p:tags r:id="rId24"/>
                  </p:custDataLst>
                </p:nvPr>
              </p:nvSpPr>
              <p:spPr>
                <a:xfrm>
                  <a:off x="4304043" y="873703"/>
                  <a:ext cx="5647179" cy="3170114"/>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1" name="PA_圆角矩形 79"/>
                <p:cNvSpPr/>
                <p:nvPr>
                  <p:custDataLst>
                    <p:tags r:id="rId25"/>
                  </p:custDataLst>
                </p:nvPr>
              </p:nvSpPr>
              <p:spPr>
                <a:xfrm>
                  <a:off x="4350758" y="1068039"/>
                  <a:ext cx="5600463" cy="2971729"/>
                </a:xfrm>
                <a:prstGeom prst="roundRect">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12" name="PA_椭圆 77"/>
              <p:cNvSpPr/>
              <p:nvPr>
                <p:custDataLst>
                  <p:tags r:id="rId23"/>
                </p:custDataLst>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13" name="PA_文本框 75"/>
            <p:cNvSpPr txBox="1"/>
            <p:nvPr>
              <p:custDataLst>
                <p:tags r:id="rId22"/>
              </p:custDataLst>
            </p:nvPr>
          </p:nvSpPr>
          <p:spPr>
            <a:xfrm>
              <a:off x="944665" y="3330150"/>
              <a:ext cx="1948349" cy="19644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多育种箱集群管理</a:t>
              </a:r>
            </a:p>
          </p:txBody>
        </p:sp>
      </p:grpSp>
      <p:grpSp>
        <p:nvGrpSpPr>
          <p:cNvPr id="34" name="PA_组合 73"/>
          <p:cNvGrpSpPr/>
          <p:nvPr>
            <p:custDataLst>
              <p:tags r:id="rId2"/>
            </p:custDataLst>
          </p:nvPr>
        </p:nvGrpSpPr>
        <p:grpSpPr>
          <a:xfrm>
            <a:off x="468630" y="4258310"/>
            <a:ext cx="1918970" cy="502920"/>
            <a:chOff x="814328" y="3154564"/>
            <a:chExt cx="1995805" cy="497205"/>
          </a:xfrm>
        </p:grpSpPr>
        <p:grpSp>
          <p:nvGrpSpPr>
            <p:cNvPr id="35" name="组合 34"/>
            <p:cNvGrpSpPr/>
            <p:nvPr/>
          </p:nvGrpSpPr>
          <p:grpSpPr>
            <a:xfrm>
              <a:off x="814328" y="3154564"/>
              <a:ext cx="1995805" cy="497205"/>
              <a:chOff x="2173927" y="3203332"/>
              <a:chExt cx="2532492" cy="630907"/>
            </a:xfrm>
          </p:grpSpPr>
          <p:grpSp>
            <p:nvGrpSpPr>
              <p:cNvPr id="38" name="组合 37"/>
              <p:cNvGrpSpPr/>
              <p:nvPr/>
            </p:nvGrpSpPr>
            <p:grpSpPr>
              <a:xfrm>
                <a:off x="2173927" y="3203332"/>
                <a:ext cx="2532492" cy="630907"/>
                <a:chOff x="4304043" y="873703"/>
                <a:chExt cx="5647179" cy="3170114"/>
              </a:xfrm>
              <a:effectLst>
                <a:outerShdw blurRad="381000" dist="254000" dir="8100000" algn="tr" rotWithShape="0">
                  <a:prstClr val="black">
                    <a:alpha val="40000"/>
                  </a:prstClr>
                </a:outerShdw>
              </a:effectLst>
            </p:grpSpPr>
            <p:sp>
              <p:nvSpPr>
                <p:cNvPr id="39" name="PA_圆角矩形 78"/>
                <p:cNvSpPr/>
                <p:nvPr>
                  <p:custDataLst>
                    <p:tags r:id="rId20"/>
                  </p:custDataLst>
                </p:nvPr>
              </p:nvSpPr>
              <p:spPr>
                <a:xfrm>
                  <a:off x="4304043" y="873703"/>
                  <a:ext cx="5647179" cy="3170114"/>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0" name="PA_圆角矩形 79"/>
                <p:cNvSpPr/>
                <p:nvPr>
                  <p:custDataLst>
                    <p:tags r:id="rId21"/>
                  </p:custDataLst>
                </p:nvPr>
              </p:nvSpPr>
              <p:spPr>
                <a:xfrm>
                  <a:off x="4350758" y="1068039"/>
                  <a:ext cx="5600463" cy="2971729"/>
                </a:xfrm>
                <a:prstGeom prst="roundRect">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41" name="PA_椭圆 77"/>
              <p:cNvSpPr/>
              <p:nvPr>
                <p:custDataLst>
                  <p:tags r:id="rId19"/>
                </p:custDataLst>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42" name="PA_文本框 75"/>
            <p:cNvSpPr txBox="1"/>
            <p:nvPr>
              <p:custDataLst>
                <p:tags r:id="rId18"/>
              </p:custDataLst>
            </p:nvPr>
          </p:nvSpPr>
          <p:spPr>
            <a:xfrm>
              <a:off x="1121426" y="3319044"/>
              <a:ext cx="1650403" cy="212996"/>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高可用性和安全性</a:t>
              </a:r>
            </a:p>
          </p:txBody>
        </p:sp>
      </p:grpSp>
      <p:grpSp>
        <p:nvGrpSpPr>
          <p:cNvPr id="43" name="PA_组合 73"/>
          <p:cNvGrpSpPr/>
          <p:nvPr>
            <p:custDataLst>
              <p:tags r:id="rId3"/>
            </p:custDataLst>
          </p:nvPr>
        </p:nvGrpSpPr>
        <p:grpSpPr>
          <a:xfrm>
            <a:off x="472440" y="2355850"/>
            <a:ext cx="1892300" cy="515620"/>
            <a:chOff x="814328" y="3154564"/>
            <a:chExt cx="1995805" cy="497205"/>
          </a:xfrm>
        </p:grpSpPr>
        <p:grpSp>
          <p:nvGrpSpPr>
            <p:cNvPr id="45" name="组合 44"/>
            <p:cNvGrpSpPr/>
            <p:nvPr/>
          </p:nvGrpSpPr>
          <p:grpSpPr>
            <a:xfrm>
              <a:off x="814328" y="3154564"/>
              <a:ext cx="1995805" cy="497205"/>
              <a:chOff x="2173927" y="3203332"/>
              <a:chExt cx="2532492" cy="630907"/>
            </a:xfrm>
          </p:grpSpPr>
          <p:grpSp>
            <p:nvGrpSpPr>
              <p:cNvPr id="46" name="组合 45"/>
              <p:cNvGrpSpPr/>
              <p:nvPr/>
            </p:nvGrpSpPr>
            <p:grpSpPr>
              <a:xfrm>
                <a:off x="2173927" y="3203332"/>
                <a:ext cx="2532492" cy="630907"/>
                <a:chOff x="4304043" y="873703"/>
                <a:chExt cx="5647179" cy="3170114"/>
              </a:xfrm>
              <a:effectLst>
                <a:outerShdw blurRad="381000" dist="254000" dir="8100000" algn="tr" rotWithShape="0">
                  <a:prstClr val="black">
                    <a:alpha val="40000"/>
                  </a:prstClr>
                </a:outerShdw>
              </a:effectLst>
            </p:grpSpPr>
            <p:sp>
              <p:nvSpPr>
                <p:cNvPr id="47" name="PA_圆角矩形 78"/>
                <p:cNvSpPr/>
                <p:nvPr>
                  <p:custDataLst>
                    <p:tags r:id="rId16"/>
                  </p:custDataLst>
                </p:nvPr>
              </p:nvSpPr>
              <p:spPr>
                <a:xfrm>
                  <a:off x="4304043" y="873703"/>
                  <a:ext cx="5647179" cy="3170114"/>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8" name="PA_圆角矩形 79"/>
                <p:cNvSpPr/>
                <p:nvPr>
                  <p:custDataLst>
                    <p:tags r:id="rId17"/>
                  </p:custDataLst>
                </p:nvPr>
              </p:nvSpPr>
              <p:spPr>
                <a:xfrm>
                  <a:off x="4350758" y="1068039"/>
                  <a:ext cx="5600463" cy="2971729"/>
                </a:xfrm>
                <a:prstGeom prst="roundRect">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49" name="PA_椭圆 77"/>
              <p:cNvSpPr/>
              <p:nvPr>
                <p:custDataLst>
                  <p:tags r:id="rId15"/>
                </p:custDataLst>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50" name="PA_文本框 75"/>
            <p:cNvSpPr txBox="1"/>
            <p:nvPr>
              <p:custDataLst>
                <p:tags r:id="rId14"/>
              </p:custDataLst>
            </p:nvPr>
          </p:nvSpPr>
          <p:spPr>
            <a:xfrm>
              <a:off x="1143055" y="3338275"/>
              <a:ext cx="1585595" cy="207750"/>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数据批量收集处理</a:t>
              </a:r>
            </a:p>
          </p:txBody>
        </p:sp>
      </p:grpSp>
      <p:grpSp>
        <p:nvGrpSpPr>
          <p:cNvPr id="51" name="PA_组合 73"/>
          <p:cNvGrpSpPr/>
          <p:nvPr>
            <p:custDataLst>
              <p:tags r:id="rId4"/>
            </p:custDataLst>
          </p:nvPr>
        </p:nvGrpSpPr>
        <p:grpSpPr>
          <a:xfrm>
            <a:off x="468630" y="2997835"/>
            <a:ext cx="1925320" cy="492760"/>
            <a:chOff x="814328" y="3154564"/>
            <a:chExt cx="1995805" cy="497205"/>
          </a:xfrm>
        </p:grpSpPr>
        <p:grpSp>
          <p:nvGrpSpPr>
            <p:cNvPr id="52" name="组合 51"/>
            <p:cNvGrpSpPr/>
            <p:nvPr/>
          </p:nvGrpSpPr>
          <p:grpSpPr>
            <a:xfrm>
              <a:off x="814328" y="3154564"/>
              <a:ext cx="1995805" cy="497205"/>
              <a:chOff x="2173927" y="3203332"/>
              <a:chExt cx="2532492" cy="630907"/>
            </a:xfrm>
          </p:grpSpPr>
          <p:grpSp>
            <p:nvGrpSpPr>
              <p:cNvPr id="54" name="组合 53"/>
              <p:cNvGrpSpPr/>
              <p:nvPr/>
            </p:nvGrpSpPr>
            <p:grpSpPr>
              <a:xfrm>
                <a:off x="2173927" y="3203332"/>
                <a:ext cx="2532492" cy="630907"/>
                <a:chOff x="4304043" y="873703"/>
                <a:chExt cx="5647179" cy="3170114"/>
              </a:xfrm>
              <a:effectLst>
                <a:outerShdw blurRad="381000" dist="254000" dir="8100000" algn="tr" rotWithShape="0">
                  <a:prstClr val="black">
                    <a:alpha val="40000"/>
                  </a:prstClr>
                </a:outerShdw>
              </a:effectLst>
            </p:grpSpPr>
            <p:sp>
              <p:nvSpPr>
                <p:cNvPr id="55" name="PA_圆角矩形 78"/>
                <p:cNvSpPr/>
                <p:nvPr>
                  <p:custDataLst>
                    <p:tags r:id="rId12"/>
                  </p:custDataLst>
                </p:nvPr>
              </p:nvSpPr>
              <p:spPr>
                <a:xfrm>
                  <a:off x="4304043" y="873703"/>
                  <a:ext cx="5647179" cy="3170114"/>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56" name="PA_圆角矩形 79"/>
                <p:cNvSpPr/>
                <p:nvPr>
                  <p:custDataLst>
                    <p:tags r:id="rId13"/>
                  </p:custDataLst>
                </p:nvPr>
              </p:nvSpPr>
              <p:spPr>
                <a:xfrm>
                  <a:off x="4350758" y="1068039"/>
                  <a:ext cx="5600463" cy="2971729"/>
                </a:xfrm>
                <a:prstGeom prst="roundRect">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58" name="PA_椭圆 77"/>
              <p:cNvSpPr/>
              <p:nvPr>
                <p:custDataLst>
                  <p:tags r:id="rId11"/>
                </p:custDataLst>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59" name="PA_文本框 75"/>
            <p:cNvSpPr txBox="1"/>
            <p:nvPr>
              <p:custDataLst>
                <p:tags r:id="rId10"/>
              </p:custDataLst>
            </p:nvPr>
          </p:nvSpPr>
          <p:spPr>
            <a:xfrm>
              <a:off x="1109284" y="3330924"/>
              <a:ext cx="1585595" cy="217207"/>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0</a:t>
              </a:r>
              <a:r>
                <a:rPr kumimoji="0" lang="zh-CN" altLang="en-US" sz="1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代码自动化编程</a:t>
              </a:r>
            </a:p>
          </p:txBody>
        </p:sp>
      </p:grpSp>
      <p:grpSp>
        <p:nvGrpSpPr>
          <p:cNvPr id="60" name="PA_组合 73"/>
          <p:cNvGrpSpPr/>
          <p:nvPr>
            <p:custDataLst>
              <p:tags r:id="rId5"/>
            </p:custDataLst>
          </p:nvPr>
        </p:nvGrpSpPr>
        <p:grpSpPr>
          <a:xfrm>
            <a:off x="472440" y="3599180"/>
            <a:ext cx="1933574" cy="523240"/>
            <a:chOff x="814328" y="3154564"/>
            <a:chExt cx="2021698" cy="497205"/>
          </a:xfrm>
        </p:grpSpPr>
        <p:grpSp>
          <p:nvGrpSpPr>
            <p:cNvPr id="14" name="组合 13"/>
            <p:cNvGrpSpPr/>
            <p:nvPr/>
          </p:nvGrpSpPr>
          <p:grpSpPr>
            <a:xfrm>
              <a:off x="814328" y="3154564"/>
              <a:ext cx="1995805" cy="497205"/>
              <a:chOff x="2173927" y="3203332"/>
              <a:chExt cx="2532492" cy="630907"/>
            </a:xfrm>
          </p:grpSpPr>
          <p:grpSp>
            <p:nvGrpSpPr>
              <p:cNvPr id="15" name="组合 14"/>
              <p:cNvGrpSpPr/>
              <p:nvPr/>
            </p:nvGrpSpPr>
            <p:grpSpPr>
              <a:xfrm>
                <a:off x="2173927" y="3203332"/>
                <a:ext cx="2532492" cy="630907"/>
                <a:chOff x="4304043" y="873703"/>
                <a:chExt cx="5647179" cy="3170114"/>
              </a:xfrm>
              <a:effectLst>
                <a:outerShdw blurRad="381000" dist="254000" dir="8100000" algn="tr" rotWithShape="0">
                  <a:prstClr val="black">
                    <a:alpha val="40000"/>
                  </a:prstClr>
                </a:outerShdw>
              </a:effectLst>
            </p:grpSpPr>
            <p:sp>
              <p:nvSpPr>
                <p:cNvPr id="63" name="PA_圆角矩形 78"/>
                <p:cNvSpPr/>
                <p:nvPr>
                  <p:custDataLst>
                    <p:tags r:id="rId8"/>
                  </p:custDataLst>
                </p:nvPr>
              </p:nvSpPr>
              <p:spPr>
                <a:xfrm>
                  <a:off x="4304043" y="873703"/>
                  <a:ext cx="5647179" cy="3170114"/>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6" name="PA_圆角矩形 79"/>
                <p:cNvSpPr/>
                <p:nvPr>
                  <p:custDataLst>
                    <p:tags r:id="rId9"/>
                  </p:custDataLst>
                </p:nvPr>
              </p:nvSpPr>
              <p:spPr>
                <a:xfrm>
                  <a:off x="4350758" y="1068039"/>
                  <a:ext cx="5600463" cy="2971729"/>
                </a:xfrm>
                <a:prstGeom prst="roundRect">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81" name="PA_椭圆 77"/>
              <p:cNvSpPr/>
              <p:nvPr>
                <p:custDataLst>
                  <p:tags r:id="rId7"/>
                </p:custDataLst>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84" name="PA_文本框 75"/>
            <p:cNvSpPr txBox="1"/>
            <p:nvPr>
              <p:custDataLst>
                <p:tags r:id="rId6"/>
              </p:custDataLst>
            </p:nvPr>
          </p:nvSpPr>
          <p:spPr>
            <a:xfrm>
              <a:off x="1061313" y="3349253"/>
              <a:ext cx="1774713" cy="204724"/>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lang="zh-CN" altLang="en-US" dirty="0">
                  <a:solidFill>
                    <a:prstClr val="white"/>
                  </a:solidFill>
                  <a:cs typeface="+mn-ea"/>
                  <a:sym typeface="+mn-lt"/>
                </a:rPr>
                <a:t>跨平台</a:t>
              </a:r>
              <a:r>
                <a:rPr lang="en-US" altLang="zh-CN" dirty="0">
                  <a:solidFill>
                    <a:prstClr val="white"/>
                  </a:solidFill>
                  <a:cs typeface="+mn-ea"/>
                  <a:sym typeface="+mn-lt"/>
                </a:rPr>
                <a:t>UI</a:t>
              </a:r>
              <a:r>
                <a:rPr lang="zh-CN" altLang="en-US" dirty="0">
                  <a:solidFill>
                    <a:prstClr val="white"/>
                  </a:solidFill>
                  <a:cs typeface="+mn-ea"/>
                  <a:sym typeface="+mn-lt"/>
                </a:rPr>
                <a:t>界面</a:t>
              </a:r>
              <a:r>
                <a:rPr kumimoji="0" lang="zh-CN" altLang="en-US" sz="1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适配</a:t>
              </a:r>
            </a:p>
          </p:txBody>
        </p:sp>
      </p:grpSp>
      <p:pic>
        <p:nvPicPr>
          <p:cNvPr id="5" name="图片 4"/>
          <p:cNvPicPr>
            <a:picLocks noChangeAspect="1"/>
          </p:cNvPicPr>
          <p:nvPr/>
        </p:nvPicPr>
        <p:blipFill>
          <a:blip r:embed="rId28"/>
          <a:stretch>
            <a:fillRect/>
          </a:stretch>
        </p:blipFill>
        <p:spPr>
          <a:xfrm>
            <a:off x="3036397" y="1286050"/>
            <a:ext cx="5449147" cy="342356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60"/>
          <p:cNvSpPr/>
          <p:nvPr/>
        </p:nvSpPr>
        <p:spPr>
          <a:xfrm>
            <a:off x="266700" y="239713"/>
            <a:ext cx="49213" cy="423863"/>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Arial" panose="020B0604020202020204"/>
              <a:ea typeface="微软雅黑" panose="020B0503020204020204" charset="-122"/>
              <a:sym typeface="Arial" panose="020B0604020202020204"/>
            </a:endParaRPr>
          </a:p>
        </p:txBody>
      </p:sp>
      <p:sp>
        <p:nvSpPr>
          <p:cNvPr id="62" name="文本框 61"/>
          <p:cNvSpPr txBox="1"/>
          <p:nvPr/>
        </p:nvSpPr>
        <p:spPr>
          <a:xfrm>
            <a:off x="354013" y="293370"/>
            <a:ext cx="2716213" cy="36830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mn-cs"/>
                <a:sym typeface="Arial" panose="020B0604020202020204"/>
              </a:rPr>
              <a:t>核心技术二</a:t>
            </a:r>
          </a:p>
        </p:txBody>
      </p:sp>
      <p:cxnSp>
        <p:nvCxnSpPr>
          <p:cNvPr id="64" name="直接连接符 63"/>
          <p:cNvCxnSpPr/>
          <p:nvPr/>
        </p:nvCxnSpPr>
        <p:spPr>
          <a:xfrm>
            <a:off x="266700" y="731838"/>
            <a:ext cx="8423275" cy="0"/>
          </a:xfrm>
          <a:prstGeom prst="line">
            <a:avLst/>
          </a:prstGeom>
          <a:ln w="952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967865" y="317500"/>
            <a:ext cx="6026150" cy="306705"/>
          </a:xfrm>
          <a:prstGeom prst="rect">
            <a:avLst/>
          </a:prstGeom>
          <a:noFill/>
        </p:spPr>
        <p:txBody>
          <a:bodyPr wrap="square" rtlCol="0">
            <a:spAutoFit/>
          </a:bodyPr>
          <a:lstStyle/>
          <a:p>
            <a:r>
              <a:rPr lang="zh-CN" altLang="en-US" sz="1400">
                <a:solidFill>
                  <a:schemeClr val="bg1"/>
                </a:solidFill>
                <a:sym typeface="+mn-ea"/>
              </a:rPr>
              <a:t>智能化的育种平台、提供用户友好型交互</a:t>
            </a:r>
          </a:p>
        </p:txBody>
      </p:sp>
      <p:grpSp>
        <p:nvGrpSpPr>
          <p:cNvPr id="3" name="Group 9"/>
          <p:cNvGrpSpPr/>
          <p:nvPr/>
        </p:nvGrpSpPr>
        <p:grpSpPr>
          <a:xfrm>
            <a:off x="351036" y="953700"/>
            <a:ext cx="341147" cy="490299"/>
            <a:chOff x="-3175" y="-3175"/>
            <a:chExt cx="341313" cy="490538"/>
          </a:xfrm>
          <a:solidFill>
            <a:schemeClr val="bg1"/>
          </a:solidFill>
        </p:grpSpPr>
        <p:sp>
          <p:nvSpPr>
            <p:cNvPr id="4" name="Freeform 16"/>
            <p:cNvSpPr>
              <a:spLocks noEditPoints="1"/>
            </p:cNvSpPr>
            <p:nvPr/>
          </p:nvSpPr>
          <p:spPr>
            <a:xfrm>
              <a:off x="-3175" y="-3175"/>
              <a:ext cx="341313" cy="490538"/>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4 w 88"/>
                <a:gd name="T15" fmla="*/ 109 h 128"/>
                <a:gd name="T16" fmla="*/ 35 w 88"/>
                <a:gd name="T17" fmla="*/ 111 h 128"/>
                <a:gd name="T18" fmla="*/ 32 w 88"/>
                <a:gd name="T19" fmla="*/ 104 h 128"/>
                <a:gd name="T20" fmla="*/ 32 w 88"/>
                <a:gd name="T21" fmla="*/ 103 h 128"/>
                <a:gd name="T22" fmla="*/ 57 w 88"/>
                <a:gd name="T23" fmla="*/ 100 h 128"/>
                <a:gd name="T24" fmla="*/ 56 w 88"/>
                <a:gd name="T25" fmla="*/ 104 h 128"/>
                <a:gd name="T26" fmla="*/ 54 w 88"/>
                <a:gd name="T27" fmla="*/ 109 h 128"/>
                <a:gd name="T28" fmla="*/ 31 w 88"/>
                <a:gd name="T29" fmla="*/ 100 h 128"/>
                <a:gd name="T30" fmla="*/ 28 w 88"/>
                <a:gd name="T31" fmla="*/ 92 h 128"/>
                <a:gd name="T32" fmla="*/ 60 w 88"/>
                <a:gd name="T33" fmla="*/ 92 h 128"/>
                <a:gd name="T34" fmla="*/ 58 w 88"/>
                <a:gd name="T35" fmla="*/ 96 h 128"/>
                <a:gd name="T36" fmla="*/ 31 w 88"/>
                <a:gd name="T37" fmla="*/ 100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5 w 88"/>
                <a:gd name="T49" fmla="*/ 84 h 128"/>
                <a:gd name="T50" fmla="*/ 19 w 88"/>
                <a:gd name="T51" fmla="*/ 71 h 128"/>
                <a:gd name="T52" fmla="*/ 8 w 88"/>
                <a:gd name="T53" fmla="*/ 44 h 128"/>
                <a:gd name="T54" fmla="*/ 44 w 88"/>
                <a:gd name="T55" fmla="*/ 8 h 128"/>
                <a:gd name="T56" fmla="*/ 80 w 88"/>
                <a:gd name="T57" fmla="*/ 44 h 128"/>
                <a:gd name="T58" fmla="*/ 69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20"/>
                    <a:pt x="0" y="44"/>
                  </a:cubicBezTo>
                  <a:cubicBezTo>
                    <a:pt x="0" y="60"/>
                    <a:pt x="15" y="77"/>
                    <a:pt x="20" y="92"/>
                  </a:cubicBezTo>
                  <a:cubicBezTo>
                    <a:pt x="28" y="115"/>
                    <a:pt x="27" y="128"/>
                    <a:pt x="44" y="128"/>
                  </a:cubicBezTo>
                  <a:cubicBezTo>
                    <a:pt x="61" y="128"/>
                    <a:pt x="60" y="115"/>
                    <a:pt x="68" y="92"/>
                  </a:cubicBezTo>
                  <a:cubicBezTo>
                    <a:pt x="73" y="77"/>
                    <a:pt x="88" y="60"/>
                    <a:pt x="88" y="44"/>
                  </a:cubicBezTo>
                  <a:cubicBezTo>
                    <a:pt x="88" y="20"/>
                    <a:pt x="68" y="0"/>
                    <a:pt x="44" y="0"/>
                  </a:cubicBezTo>
                  <a:close/>
                  <a:moveTo>
                    <a:pt x="54" y="109"/>
                  </a:moveTo>
                  <a:cubicBezTo>
                    <a:pt x="35" y="111"/>
                    <a:pt x="35" y="111"/>
                    <a:pt x="35" y="111"/>
                  </a:cubicBezTo>
                  <a:cubicBezTo>
                    <a:pt x="34" y="109"/>
                    <a:pt x="33" y="107"/>
                    <a:pt x="32" y="104"/>
                  </a:cubicBezTo>
                  <a:cubicBezTo>
                    <a:pt x="32" y="104"/>
                    <a:pt x="32" y="104"/>
                    <a:pt x="32" y="103"/>
                  </a:cubicBezTo>
                  <a:cubicBezTo>
                    <a:pt x="57" y="100"/>
                    <a:pt x="57" y="100"/>
                    <a:pt x="57" y="100"/>
                  </a:cubicBezTo>
                  <a:cubicBezTo>
                    <a:pt x="57" y="102"/>
                    <a:pt x="56" y="103"/>
                    <a:pt x="56" y="104"/>
                  </a:cubicBezTo>
                  <a:cubicBezTo>
                    <a:pt x="55" y="106"/>
                    <a:pt x="55" y="107"/>
                    <a:pt x="54" y="109"/>
                  </a:cubicBezTo>
                  <a:close/>
                  <a:moveTo>
                    <a:pt x="31" y="100"/>
                  </a:moveTo>
                  <a:cubicBezTo>
                    <a:pt x="30" y="97"/>
                    <a:pt x="29" y="95"/>
                    <a:pt x="28" y="92"/>
                  </a:cubicBezTo>
                  <a:cubicBezTo>
                    <a:pt x="60" y="92"/>
                    <a:pt x="60" y="92"/>
                    <a:pt x="60" y="92"/>
                  </a:cubicBezTo>
                  <a:cubicBezTo>
                    <a:pt x="59" y="93"/>
                    <a:pt x="59" y="95"/>
                    <a:pt x="58" y="96"/>
                  </a:cubicBezTo>
                  <a:lnTo>
                    <a:pt x="31" y="100"/>
                  </a:lnTo>
                  <a:close/>
                  <a:moveTo>
                    <a:pt x="44" y="120"/>
                  </a:moveTo>
                  <a:cubicBezTo>
                    <a:pt x="40" y="120"/>
                    <a:pt x="38" y="120"/>
                    <a:pt x="36" y="115"/>
                  </a:cubicBezTo>
                  <a:cubicBezTo>
                    <a:pt x="53" y="113"/>
                    <a:pt x="53" y="113"/>
                    <a:pt x="53" y="113"/>
                  </a:cubicBezTo>
                  <a:cubicBezTo>
                    <a:pt x="51" y="119"/>
                    <a:pt x="49" y="120"/>
                    <a:pt x="44" y="120"/>
                  </a:cubicBezTo>
                  <a:close/>
                  <a:moveTo>
                    <a:pt x="63" y="84"/>
                  </a:moveTo>
                  <a:cubicBezTo>
                    <a:pt x="25" y="84"/>
                    <a:pt x="25" y="84"/>
                    <a:pt x="25" y="84"/>
                  </a:cubicBezTo>
                  <a:cubicBezTo>
                    <a:pt x="23" y="80"/>
                    <a:pt x="21" y="75"/>
                    <a:pt x="19" y="71"/>
                  </a:cubicBezTo>
                  <a:cubicBezTo>
                    <a:pt x="13" y="62"/>
                    <a:pt x="8" y="52"/>
                    <a:pt x="8" y="44"/>
                  </a:cubicBezTo>
                  <a:cubicBezTo>
                    <a:pt x="8" y="24"/>
                    <a:pt x="24" y="8"/>
                    <a:pt x="44" y="8"/>
                  </a:cubicBezTo>
                  <a:cubicBezTo>
                    <a:pt x="64" y="8"/>
                    <a:pt x="80" y="24"/>
                    <a:pt x="80" y="44"/>
                  </a:cubicBezTo>
                  <a:cubicBezTo>
                    <a:pt x="80" y="52"/>
                    <a:pt x="75" y="62"/>
                    <a:pt x="69" y="71"/>
                  </a:cubicBezTo>
                  <a:cubicBezTo>
                    <a:pt x="67" y="75"/>
                    <a:pt x="65" y="80"/>
                    <a:pt x="63"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cs typeface="+mn-ea"/>
                <a:sym typeface="+mn-lt"/>
              </a:endParaRPr>
            </a:p>
          </p:txBody>
        </p:sp>
        <p:sp>
          <p:nvSpPr>
            <p:cNvPr id="6" name="Freeform 17"/>
            <p:cNvSpPr/>
            <p:nvPr/>
          </p:nvSpPr>
          <p:spPr>
            <a:xfrm>
              <a:off x="73025" y="73025"/>
              <a:ext cx="101600" cy="100013"/>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solidFill>
                <a:cs typeface="+mn-ea"/>
                <a:sym typeface="+mn-lt"/>
              </a:endParaRPr>
            </a:p>
          </p:txBody>
        </p:sp>
      </p:grpSp>
      <p:sp>
        <p:nvSpPr>
          <p:cNvPr id="19" name="Text Box 10"/>
          <p:cNvSpPr txBox="1">
            <a:spLocks noChangeArrowheads="1"/>
          </p:cNvSpPr>
          <p:nvPr/>
        </p:nvSpPr>
        <p:spPr bwMode="auto">
          <a:xfrm>
            <a:off x="823422" y="949728"/>
            <a:ext cx="3535680" cy="436880"/>
          </a:xfrm>
          <a:prstGeom prst="rect">
            <a:avLst/>
          </a:prstGeom>
          <a:noFill/>
          <a:ln w="9525">
            <a:noFill/>
            <a:miter lim="800000"/>
          </a:ln>
        </p:spPr>
        <p:txBody>
          <a:bodyPr wrap="square" lIns="45720" tIns="22860" rIns="45720" bIns="22860">
            <a:noAutofit/>
          </a:bodyPr>
          <a:lstStyle/>
          <a:p>
            <a:pPr marL="0" marR="0" lvl="0" indent="0" defTabSz="685800" rtl="0" eaLnBrk="1" fontAlgn="auto" latinLnBrk="0" hangingPunct="1">
              <a:lnSpc>
                <a:spcPct val="150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bg1"/>
                </a:solidFill>
                <a:effectLst/>
                <a:uLnTx/>
                <a:uFillTx/>
                <a:latin typeface="Arial" panose="020B0604020202020204"/>
                <a:ea typeface="微软雅黑" panose="020B0503020204020204" charset="-122"/>
                <a:cs typeface="+mn-cs"/>
                <a:sym typeface="Arial" panose="020B0604020202020204"/>
              </a:rPr>
              <a:t>智能育种平台</a:t>
            </a:r>
          </a:p>
        </p:txBody>
      </p:sp>
      <p:grpSp>
        <p:nvGrpSpPr>
          <p:cNvPr id="7" name="PA_组合 73"/>
          <p:cNvGrpSpPr/>
          <p:nvPr>
            <p:custDataLst>
              <p:tags r:id="rId1"/>
            </p:custDataLst>
          </p:nvPr>
        </p:nvGrpSpPr>
        <p:grpSpPr>
          <a:xfrm>
            <a:off x="468630" y="1685925"/>
            <a:ext cx="1974851" cy="544830"/>
            <a:chOff x="814328" y="3154564"/>
            <a:chExt cx="2078686" cy="497205"/>
          </a:xfrm>
        </p:grpSpPr>
        <p:grpSp>
          <p:nvGrpSpPr>
            <p:cNvPr id="8" name="组合 7"/>
            <p:cNvGrpSpPr/>
            <p:nvPr/>
          </p:nvGrpSpPr>
          <p:grpSpPr>
            <a:xfrm>
              <a:off x="814328" y="3154564"/>
              <a:ext cx="1995805" cy="497205"/>
              <a:chOff x="2173927" y="3203332"/>
              <a:chExt cx="2532492" cy="630907"/>
            </a:xfrm>
          </p:grpSpPr>
          <p:grpSp>
            <p:nvGrpSpPr>
              <p:cNvPr id="9" name="组合 8"/>
              <p:cNvGrpSpPr/>
              <p:nvPr/>
            </p:nvGrpSpPr>
            <p:grpSpPr>
              <a:xfrm>
                <a:off x="2173927" y="3203332"/>
                <a:ext cx="2532492" cy="630907"/>
                <a:chOff x="4304043" y="873703"/>
                <a:chExt cx="5647179" cy="3170114"/>
              </a:xfrm>
              <a:effectLst>
                <a:outerShdw blurRad="381000" dist="254000" dir="8100000" algn="tr" rotWithShape="0">
                  <a:prstClr val="black">
                    <a:alpha val="40000"/>
                  </a:prstClr>
                </a:outerShdw>
              </a:effectLst>
            </p:grpSpPr>
            <p:sp>
              <p:nvSpPr>
                <p:cNvPr id="10" name="PA_圆角矩形 78"/>
                <p:cNvSpPr/>
                <p:nvPr>
                  <p:custDataLst>
                    <p:tags r:id="rId24"/>
                  </p:custDataLst>
                </p:nvPr>
              </p:nvSpPr>
              <p:spPr>
                <a:xfrm>
                  <a:off x="4304043" y="873703"/>
                  <a:ext cx="5647179" cy="3170114"/>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1" name="PA_圆角矩形 79"/>
                <p:cNvSpPr/>
                <p:nvPr>
                  <p:custDataLst>
                    <p:tags r:id="rId25"/>
                  </p:custDataLst>
                </p:nvPr>
              </p:nvSpPr>
              <p:spPr>
                <a:xfrm>
                  <a:off x="4350758" y="1068039"/>
                  <a:ext cx="5600463" cy="2971729"/>
                </a:xfrm>
                <a:prstGeom prst="roundRect">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12" name="PA_椭圆 77"/>
              <p:cNvSpPr/>
              <p:nvPr>
                <p:custDataLst>
                  <p:tags r:id="rId23"/>
                </p:custDataLst>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13" name="PA_文本框 75"/>
            <p:cNvSpPr txBox="1"/>
            <p:nvPr>
              <p:custDataLst>
                <p:tags r:id="rId22"/>
              </p:custDataLst>
            </p:nvPr>
          </p:nvSpPr>
          <p:spPr>
            <a:xfrm>
              <a:off x="944665" y="3330150"/>
              <a:ext cx="1948349" cy="19644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多育种箱集群管理</a:t>
              </a:r>
            </a:p>
          </p:txBody>
        </p:sp>
      </p:grpSp>
      <p:grpSp>
        <p:nvGrpSpPr>
          <p:cNvPr id="34" name="PA_组合 73"/>
          <p:cNvGrpSpPr/>
          <p:nvPr>
            <p:custDataLst>
              <p:tags r:id="rId2"/>
            </p:custDataLst>
          </p:nvPr>
        </p:nvGrpSpPr>
        <p:grpSpPr>
          <a:xfrm>
            <a:off x="468630" y="4258310"/>
            <a:ext cx="1918970" cy="502920"/>
            <a:chOff x="814328" y="3154564"/>
            <a:chExt cx="1995805" cy="497205"/>
          </a:xfrm>
        </p:grpSpPr>
        <p:grpSp>
          <p:nvGrpSpPr>
            <p:cNvPr id="35" name="组合 34"/>
            <p:cNvGrpSpPr/>
            <p:nvPr/>
          </p:nvGrpSpPr>
          <p:grpSpPr>
            <a:xfrm>
              <a:off x="814328" y="3154564"/>
              <a:ext cx="1995805" cy="497205"/>
              <a:chOff x="2173927" y="3203332"/>
              <a:chExt cx="2532492" cy="630907"/>
            </a:xfrm>
          </p:grpSpPr>
          <p:grpSp>
            <p:nvGrpSpPr>
              <p:cNvPr id="38" name="组合 37"/>
              <p:cNvGrpSpPr/>
              <p:nvPr/>
            </p:nvGrpSpPr>
            <p:grpSpPr>
              <a:xfrm>
                <a:off x="2173927" y="3203332"/>
                <a:ext cx="2532492" cy="630907"/>
                <a:chOff x="4304043" y="873703"/>
                <a:chExt cx="5647179" cy="3170114"/>
              </a:xfrm>
              <a:effectLst>
                <a:outerShdw blurRad="381000" dist="254000" dir="8100000" algn="tr" rotWithShape="0">
                  <a:prstClr val="black">
                    <a:alpha val="40000"/>
                  </a:prstClr>
                </a:outerShdw>
              </a:effectLst>
            </p:grpSpPr>
            <p:sp>
              <p:nvSpPr>
                <p:cNvPr id="39" name="PA_圆角矩形 78"/>
                <p:cNvSpPr/>
                <p:nvPr>
                  <p:custDataLst>
                    <p:tags r:id="rId20"/>
                  </p:custDataLst>
                </p:nvPr>
              </p:nvSpPr>
              <p:spPr>
                <a:xfrm>
                  <a:off x="4304043" y="873703"/>
                  <a:ext cx="5647179" cy="3170114"/>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0" name="PA_圆角矩形 79"/>
                <p:cNvSpPr/>
                <p:nvPr>
                  <p:custDataLst>
                    <p:tags r:id="rId21"/>
                  </p:custDataLst>
                </p:nvPr>
              </p:nvSpPr>
              <p:spPr>
                <a:xfrm>
                  <a:off x="4350758" y="1068039"/>
                  <a:ext cx="5600463" cy="2971729"/>
                </a:xfrm>
                <a:prstGeom prst="roundRect">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41" name="PA_椭圆 77"/>
              <p:cNvSpPr/>
              <p:nvPr>
                <p:custDataLst>
                  <p:tags r:id="rId19"/>
                </p:custDataLst>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42" name="PA_文本框 75"/>
            <p:cNvSpPr txBox="1"/>
            <p:nvPr>
              <p:custDataLst>
                <p:tags r:id="rId18"/>
              </p:custDataLst>
            </p:nvPr>
          </p:nvSpPr>
          <p:spPr>
            <a:xfrm>
              <a:off x="1121426" y="3319044"/>
              <a:ext cx="1650403" cy="212996"/>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高可用性和安全性</a:t>
              </a:r>
            </a:p>
          </p:txBody>
        </p:sp>
      </p:grpSp>
      <p:grpSp>
        <p:nvGrpSpPr>
          <p:cNvPr id="43" name="PA_组合 73"/>
          <p:cNvGrpSpPr/>
          <p:nvPr>
            <p:custDataLst>
              <p:tags r:id="rId3"/>
            </p:custDataLst>
          </p:nvPr>
        </p:nvGrpSpPr>
        <p:grpSpPr>
          <a:xfrm>
            <a:off x="472440" y="2355850"/>
            <a:ext cx="1892300" cy="515620"/>
            <a:chOff x="814328" y="3154564"/>
            <a:chExt cx="1995805" cy="497205"/>
          </a:xfrm>
        </p:grpSpPr>
        <p:grpSp>
          <p:nvGrpSpPr>
            <p:cNvPr id="45" name="组合 44"/>
            <p:cNvGrpSpPr/>
            <p:nvPr/>
          </p:nvGrpSpPr>
          <p:grpSpPr>
            <a:xfrm>
              <a:off x="814328" y="3154564"/>
              <a:ext cx="1995805" cy="497205"/>
              <a:chOff x="2173927" y="3203332"/>
              <a:chExt cx="2532492" cy="630907"/>
            </a:xfrm>
          </p:grpSpPr>
          <p:grpSp>
            <p:nvGrpSpPr>
              <p:cNvPr id="46" name="组合 45"/>
              <p:cNvGrpSpPr/>
              <p:nvPr/>
            </p:nvGrpSpPr>
            <p:grpSpPr>
              <a:xfrm>
                <a:off x="2173927" y="3203332"/>
                <a:ext cx="2532492" cy="630907"/>
                <a:chOff x="4304043" y="873703"/>
                <a:chExt cx="5647179" cy="3170114"/>
              </a:xfrm>
              <a:effectLst>
                <a:outerShdw blurRad="381000" dist="254000" dir="8100000" algn="tr" rotWithShape="0">
                  <a:prstClr val="black">
                    <a:alpha val="40000"/>
                  </a:prstClr>
                </a:outerShdw>
              </a:effectLst>
            </p:grpSpPr>
            <p:sp>
              <p:nvSpPr>
                <p:cNvPr id="47" name="PA_圆角矩形 78"/>
                <p:cNvSpPr/>
                <p:nvPr>
                  <p:custDataLst>
                    <p:tags r:id="rId16"/>
                  </p:custDataLst>
                </p:nvPr>
              </p:nvSpPr>
              <p:spPr>
                <a:xfrm>
                  <a:off x="4304043" y="873703"/>
                  <a:ext cx="5647179" cy="3170114"/>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8" name="PA_圆角矩形 79"/>
                <p:cNvSpPr/>
                <p:nvPr>
                  <p:custDataLst>
                    <p:tags r:id="rId17"/>
                  </p:custDataLst>
                </p:nvPr>
              </p:nvSpPr>
              <p:spPr>
                <a:xfrm>
                  <a:off x="4350758" y="1068039"/>
                  <a:ext cx="5600463" cy="2971729"/>
                </a:xfrm>
                <a:prstGeom prst="roundRect">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49" name="PA_椭圆 77"/>
              <p:cNvSpPr/>
              <p:nvPr>
                <p:custDataLst>
                  <p:tags r:id="rId15"/>
                </p:custDataLst>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50" name="PA_文本框 75"/>
            <p:cNvSpPr txBox="1"/>
            <p:nvPr>
              <p:custDataLst>
                <p:tags r:id="rId14"/>
              </p:custDataLst>
            </p:nvPr>
          </p:nvSpPr>
          <p:spPr>
            <a:xfrm>
              <a:off x="1143055" y="3338275"/>
              <a:ext cx="1585595" cy="207750"/>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数据批量收集处理</a:t>
              </a:r>
            </a:p>
          </p:txBody>
        </p:sp>
      </p:grpSp>
      <p:grpSp>
        <p:nvGrpSpPr>
          <p:cNvPr id="51" name="PA_组合 73"/>
          <p:cNvGrpSpPr/>
          <p:nvPr>
            <p:custDataLst>
              <p:tags r:id="rId4"/>
            </p:custDataLst>
          </p:nvPr>
        </p:nvGrpSpPr>
        <p:grpSpPr>
          <a:xfrm>
            <a:off x="468630" y="2997835"/>
            <a:ext cx="1925320" cy="492760"/>
            <a:chOff x="814328" y="3154564"/>
            <a:chExt cx="1995805" cy="497205"/>
          </a:xfrm>
        </p:grpSpPr>
        <p:grpSp>
          <p:nvGrpSpPr>
            <p:cNvPr id="52" name="组合 51"/>
            <p:cNvGrpSpPr/>
            <p:nvPr/>
          </p:nvGrpSpPr>
          <p:grpSpPr>
            <a:xfrm>
              <a:off x="814328" y="3154564"/>
              <a:ext cx="1995805" cy="497205"/>
              <a:chOff x="2173927" y="3203332"/>
              <a:chExt cx="2532492" cy="630907"/>
            </a:xfrm>
          </p:grpSpPr>
          <p:grpSp>
            <p:nvGrpSpPr>
              <p:cNvPr id="54" name="组合 53"/>
              <p:cNvGrpSpPr/>
              <p:nvPr/>
            </p:nvGrpSpPr>
            <p:grpSpPr>
              <a:xfrm>
                <a:off x="2173927" y="3203332"/>
                <a:ext cx="2532492" cy="630907"/>
                <a:chOff x="4304043" y="873703"/>
                <a:chExt cx="5647179" cy="3170114"/>
              </a:xfrm>
              <a:effectLst>
                <a:outerShdw blurRad="381000" dist="254000" dir="8100000" algn="tr" rotWithShape="0">
                  <a:prstClr val="black">
                    <a:alpha val="40000"/>
                  </a:prstClr>
                </a:outerShdw>
              </a:effectLst>
            </p:grpSpPr>
            <p:sp>
              <p:nvSpPr>
                <p:cNvPr id="55" name="PA_圆角矩形 78"/>
                <p:cNvSpPr/>
                <p:nvPr>
                  <p:custDataLst>
                    <p:tags r:id="rId12"/>
                  </p:custDataLst>
                </p:nvPr>
              </p:nvSpPr>
              <p:spPr>
                <a:xfrm>
                  <a:off x="4304043" y="873703"/>
                  <a:ext cx="5647179" cy="3170114"/>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56" name="PA_圆角矩形 79"/>
                <p:cNvSpPr/>
                <p:nvPr>
                  <p:custDataLst>
                    <p:tags r:id="rId13"/>
                  </p:custDataLst>
                </p:nvPr>
              </p:nvSpPr>
              <p:spPr>
                <a:xfrm>
                  <a:off x="4350758" y="1068039"/>
                  <a:ext cx="5600463" cy="2971729"/>
                </a:xfrm>
                <a:prstGeom prst="roundRect">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58" name="PA_椭圆 77"/>
              <p:cNvSpPr/>
              <p:nvPr>
                <p:custDataLst>
                  <p:tags r:id="rId11"/>
                </p:custDataLst>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59" name="PA_文本框 75"/>
            <p:cNvSpPr txBox="1"/>
            <p:nvPr>
              <p:custDataLst>
                <p:tags r:id="rId10"/>
              </p:custDataLst>
            </p:nvPr>
          </p:nvSpPr>
          <p:spPr>
            <a:xfrm>
              <a:off x="1109284" y="3330924"/>
              <a:ext cx="1585595" cy="217207"/>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0</a:t>
              </a:r>
              <a:r>
                <a:rPr kumimoji="0" lang="zh-CN" altLang="en-US" sz="1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代码自动化编程</a:t>
              </a:r>
            </a:p>
          </p:txBody>
        </p:sp>
      </p:grpSp>
      <p:grpSp>
        <p:nvGrpSpPr>
          <p:cNvPr id="60" name="PA_组合 73"/>
          <p:cNvGrpSpPr/>
          <p:nvPr>
            <p:custDataLst>
              <p:tags r:id="rId5"/>
            </p:custDataLst>
          </p:nvPr>
        </p:nvGrpSpPr>
        <p:grpSpPr>
          <a:xfrm>
            <a:off x="472440" y="3599180"/>
            <a:ext cx="1933574" cy="523240"/>
            <a:chOff x="814328" y="3154564"/>
            <a:chExt cx="2021698" cy="497205"/>
          </a:xfrm>
        </p:grpSpPr>
        <p:grpSp>
          <p:nvGrpSpPr>
            <p:cNvPr id="14" name="组合 13"/>
            <p:cNvGrpSpPr/>
            <p:nvPr/>
          </p:nvGrpSpPr>
          <p:grpSpPr>
            <a:xfrm>
              <a:off x="814328" y="3154564"/>
              <a:ext cx="1995805" cy="497205"/>
              <a:chOff x="2173927" y="3203332"/>
              <a:chExt cx="2532492" cy="630907"/>
            </a:xfrm>
          </p:grpSpPr>
          <p:grpSp>
            <p:nvGrpSpPr>
              <p:cNvPr id="15" name="组合 14"/>
              <p:cNvGrpSpPr/>
              <p:nvPr/>
            </p:nvGrpSpPr>
            <p:grpSpPr>
              <a:xfrm>
                <a:off x="2173927" y="3203332"/>
                <a:ext cx="2532492" cy="630907"/>
                <a:chOff x="4304043" y="873703"/>
                <a:chExt cx="5647179" cy="3170114"/>
              </a:xfrm>
              <a:effectLst>
                <a:outerShdw blurRad="381000" dist="254000" dir="8100000" algn="tr" rotWithShape="0">
                  <a:prstClr val="black">
                    <a:alpha val="40000"/>
                  </a:prstClr>
                </a:outerShdw>
              </a:effectLst>
            </p:grpSpPr>
            <p:sp>
              <p:nvSpPr>
                <p:cNvPr id="63" name="PA_圆角矩形 78"/>
                <p:cNvSpPr/>
                <p:nvPr>
                  <p:custDataLst>
                    <p:tags r:id="rId8"/>
                  </p:custDataLst>
                </p:nvPr>
              </p:nvSpPr>
              <p:spPr>
                <a:xfrm>
                  <a:off x="4304043" y="873703"/>
                  <a:ext cx="5647179" cy="3170114"/>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6" name="PA_圆角矩形 79"/>
                <p:cNvSpPr/>
                <p:nvPr>
                  <p:custDataLst>
                    <p:tags r:id="rId9"/>
                  </p:custDataLst>
                </p:nvPr>
              </p:nvSpPr>
              <p:spPr>
                <a:xfrm>
                  <a:off x="4350758" y="1068039"/>
                  <a:ext cx="5600463" cy="2971729"/>
                </a:xfrm>
                <a:prstGeom prst="roundRect">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81" name="PA_椭圆 77"/>
              <p:cNvSpPr/>
              <p:nvPr>
                <p:custDataLst>
                  <p:tags r:id="rId7"/>
                </p:custDataLst>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84" name="PA_文本框 75"/>
            <p:cNvSpPr txBox="1"/>
            <p:nvPr>
              <p:custDataLst>
                <p:tags r:id="rId6"/>
              </p:custDataLst>
            </p:nvPr>
          </p:nvSpPr>
          <p:spPr>
            <a:xfrm>
              <a:off x="1061313" y="3349253"/>
              <a:ext cx="1774713" cy="204724"/>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lang="zh-CN" altLang="en-US" dirty="0">
                  <a:solidFill>
                    <a:prstClr val="white"/>
                  </a:solidFill>
                  <a:cs typeface="+mn-ea"/>
                  <a:sym typeface="+mn-lt"/>
                </a:rPr>
                <a:t>跨平台</a:t>
              </a:r>
              <a:r>
                <a:rPr lang="en-US" altLang="zh-CN" dirty="0">
                  <a:solidFill>
                    <a:prstClr val="white"/>
                  </a:solidFill>
                  <a:cs typeface="+mn-ea"/>
                  <a:sym typeface="+mn-lt"/>
                </a:rPr>
                <a:t>UI</a:t>
              </a:r>
              <a:r>
                <a:rPr lang="zh-CN" altLang="en-US" dirty="0">
                  <a:solidFill>
                    <a:prstClr val="white"/>
                  </a:solidFill>
                  <a:cs typeface="+mn-ea"/>
                  <a:sym typeface="+mn-lt"/>
                </a:rPr>
                <a:t>界面</a:t>
              </a:r>
              <a:r>
                <a:rPr kumimoji="0" lang="zh-CN" altLang="en-US" sz="1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适配</a:t>
              </a:r>
            </a:p>
          </p:txBody>
        </p:sp>
      </p:grpSp>
      <p:pic>
        <p:nvPicPr>
          <p:cNvPr id="18" name="图片 17" descr="图形用户界面, 应用程序, Word&#10;&#10;描述已自动生成">
            <a:extLst>
              <a:ext uri="{FF2B5EF4-FFF2-40B4-BE49-F238E27FC236}">
                <a16:creationId xmlns:a16="http://schemas.microsoft.com/office/drawing/2014/main" id="{F99E1BAA-31BE-A610-3AA8-204C28404266}"/>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2903683" y="1432823"/>
            <a:ext cx="5667480" cy="3122762"/>
          </a:xfrm>
          <a:prstGeom prst="rect">
            <a:avLst/>
          </a:prstGeom>
        </p:spPr>
      </p:pic>
    </p:spTree>
    <p:extLst>
      <p:ext uri="{BB962C8B-B14F-4D97-AF65-F5344CB8AC3E}">
        <p14:creationId xmlns:p14="http://schemas.microsoft.com/office/powerpoint/2010/main" val="1435862132"/>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3.12.17"/>
  <p:tag name="AS_TITLE" val="Spire.Presentation for .NET "/>
  <p:tag name="AS_VERSION" val="2.1.0.0"/>
  <p:tag name="COMMONDATA" val="eyJoZGlkIjoiNjU5M2JlNThiMGNhNjFlZTY1NWE3MDJkYzlmM2I2Y2UifQ=="/>
</p:tagLst>
</file>

<file path=ppt/tags/tag10.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74.05440944881894,&quot;left&quot;:358.0648818897638,&quot;top&quot;:73.09055118110237,&quot;width&quot;:242.65000000000003}"/>
</p:tagLst>
</file>

<file path=ppt/tags/tag100.xml><?xml version="1.0" encoding="utf-8"?>
<p:tagLst xmlns:a="http://schemas.openxmlformats.org/drawingml/2006/main" xmlns:r="http://schemas.openxmlformats.org/officeDocument/2006/relationships" xmlns:p="http://schemas.openxmlformats.org/presentationml/2006/main">
  <p:tag name="PA" val="v3.2.0"/>
</p:tagLst>
</file>

<file path=ppt/tags/tag101.xml><?xml version="1.0" encoding="utf-8"?>
<p:tagLst xmlns:a="http://schemas.openxmlformats.org/drawingml/2006/main" xmlns:r="http://schemas.openxmlformats.org/officeDocument/2006/relationships" xmlns:p="http://schemas.openxmlformats.org/presentationml/2006/main">
  <p:tag name="PA" val="v3.2.0"/>
</p:tagLst>
</file>

<file path=ppt/tags/tag102.xml><?xml version="1.0" encoding="utf-8"?>
<p:tagLst xmlns:a="http://schemas.openxmlformats.org/drawingml/2006/main" xmlns:r="http://schemas.openxmlformats.org/officeDocument/2006/relationships" xmlns:p="http://schemas.openxmlformats.org/presentationml/2006/main">
  <p:tag name="PA" val="v3.2.0"/>
</p:tagLst>
</file>

<file path=ppt/tags/tag103.xml><?xml version="1.0" encoding="utf-8"?>
<p:tagLst xmlns:a="http://schemas.openxmlformats.org/drawingml/2006/main" xmlns:r="http://schemas.openxmlformats.org/officeDocument/2006/relationships" xmlns:p="http://schemas.openxmlformats.org/presentationml/2006/main">
  <p:tag name="PA" val="v3.2.0"/>
</p:tagLst>
</file>

<file path=ppt/tags/tag104.xml><?xml version="1.0" encoding="utf-8"?>
<p:tagLst xmlns:a="http://schemas.openxmlformats.org/drawingml/2006/main" xmlns:r="http://schemas.openxmlformats.org/officeDocument/2006/relationships" xmlns:p="http://schemas.openxmlformats.org/presentationml/2006/main">
  <p:tag name="PA" val="v3.2.0"/>
</p:tagLst>
</file>

<file path=ppt/tags/tag105.xml><?xml version="1.0" encoding="utf-8"?>
<p:tagLst xmlns:a="http://schemas.openxmlformats.org/drawingml/2006/main" xmlns:r="http://schemas.openxmlformats.org/officeDocument/2006/relationships" xmlns:p="http://schemas.openxmlformats.org/presentationml/2006/main">
  <p:tag name="PA" val="v3.2.0"/>
</p:tagLst>
</file>

<file path=ppt/tags/tag106.xml><?xml version="1.0" encoding="utf-8"?>
<p:tagLst xmlns:a="http://schemas.openxmlformats.org/drawingml/2006/main" xmlns:r="http://schemas.openxmlformats.org/officeDocument/2006/relationships" xmlns:p="http://schemas.openxmlformats.org/presentationml/2006/main">
  <p:tag name="PA" val="v3.2.0"/>
</p:tagLst>
</file>

<file path=ppt/tags/tag107.xml><?xml version="1.0" encoding="utf-8"?>
<p:tagLst xmlns:a="http://schemas.openxmlformats.org/drawingml/2006/main" xmlns:r="http://schemas.openxmlformats.org/officeDocument/2006/relationships" xmlns:p="http://schemas.openxmlformats.org/presentationml/2006/main">
  <p:tag name="PA" val="v3.2.0"/>
</p:tagLst>
</file>

<file path=ppt/tags/tag108.xml><?xml version="1.0" encoding="utf-8"?>
<p:tagLst xmlns:a="http://schemas.openxmlformats.org/drawingml/2006/main" xmlns:r="http://schemas.openxmlformats.org/officeDocument/2006/relationships" xmlns:p="http://schemas.openxmlformats.org/presentationml/2006/main">
  <p:tag name="PA" val="v3.2.0"/>
</p:tagLst>
</file>

<file path=ppt/tags/tag109.xml><?xml version="1.0" encoding="utf-8"?>
<p:tagLst xmlns:a="http://schemas.openxmlformats.org/drawingml/2006/main" xmlns:r="http://schemas.openxmlformats.org/officeDocument/2006/relationships" xmlns:p="http://schemas.openxmlformats.org/presentationml/2006/main">
  <p:tag name="PA" val="v3.2.0"/>
</p:tagLst>
</file>

<file path=ppt/tags/tag11.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74.05440944881894,&quot;left&quot;:358.0648818897638,&quot;top&quot;:73.09055118110237,&quot;width&quot;:242.65000000000003}"/>
</p:tagLst>
</file>

<file path=ppt/tags/tag110.xml><?xml version="1.0" encoding="utf-8"?>
<p:tagLst xmlns:a="http://schemas.openxmlformats.org/drawingml/2006/main" xmlns:r="http://schemas.openxmlformats.org/officeDocument/2006/relationships" xmlns:p="http://schemas.openxmlformats.org/presentationml/2006/main">
  <p:tag name="PA" val="v3.2.0"/>
</p:tagLst>
</file>

<file path=ppt/tags/tag111.xml><?xml version="1.0" encoding="utf-8"?>
<p:tagLst xmlns:a="http://schemas.openxmlformats.org/drawingml/2006/main" xmlns:r="http://schemas.openxmlformats.org/officeDocument/2006/relationships" xmlns:p="http://schemas.openxmlformats.org/presentationml/2006/main">
  <p:tag name="PA" val="v3.2.0"/>
</p:tagLst>
</file>

<file path=ppt/tags/tag112.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22.078110236220482,&quot;top&quot;:83.43165354330708,&quot;width&quot;:638.427716535433}"/>
</p:tagLst>
</file>

<file path=ppt/tags/tag113.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22.078110236220482,&quot;top&quot;:83.43165354330708,&quot;width&quot;:638.427716535433}"/>
</p:tagLst>
</file>

<file path=ppt/tags/tag114.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6.1218897637795,&quot;top&quot;:83.43165354330708,&quot;width&quot;:464.383937007874}"/>
</p:tagLst>
</file>

<file path=ppt/tags/tag115.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22.078110236220482,&quot;top&quot;:83.43165354330708,&quot;width&quot;:638.427716535433}"/>
</p:tagLst>
</file>

<file path=ppt/tags/tag116.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22.078110236220482,&quot;top&quot;:83.43165354330708,&quot;width&quot;:638.427716535433}"/>
</p:tagLst>
</file>

<file path=ppt/tags/tag117.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118.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119.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12.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74.05440944881894,&quot;left&quot;:358.0648818897638,&quot;top&quot;:73.09055118110237,&quot;width&quot;:242.65000000000003}"/>
</p:tagLst>
</file>

<file path=ppt/tags/tag120.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121.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122.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123.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124.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125.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6.1218897637795,&quot;top&quot;:83.43165354330708,&quot;width&quot;:464.383937007874}"/>
</p:tagLst>
</file>

<file path=ppt/tags/tag126.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6.1218897637795,&quot;top&quot;:83.43165354330708,&quot;width&quot;:464.383937007874}"/>
</p:tagLst>
</file>

<file path=ppt/tags/tag127.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6.1218897637795,&quot;top&quot;:83.43165354330708,&quot;width&quot;:464.383937007874}"/>
</p:tagLst>
</file>

<file path=ppt/tags/tag128.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6.1218897637795,&quot;top&quot;:83.43165354330708,&quot;width&quot;:464.383937007874}"/>
</p:tagLst>
</file>

<file path=ppt/tags/tag129.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13.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74.05440944881894,&quot;left&quot;:358.0648818897638,&quot;top&quot;:73.09055118110237,&quot;width&quot;:242.65000000000003}"/>
</p:tagLst>
</file>

<file path=ppt/tags/tag130.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131.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132.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133.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134.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135.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136.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137.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22.078110236220482,&quot;top&quot;:83.43165354330708,&quot;width&quot;:638.427716535433}"/>
</p:tagLst>
</file>

<file path=ppt/tags/tag138.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22.078110236220482,&quot;top&quot;:83.43165354330708,&quot;width&quot;:638.427716535433}"/>
</p:tagLst>
</file>

<file path=ppt/tags/tag139.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6.1218897637795,&quot;top&quot;:83.43165354330708,&quot;width&quot;:464.383937007874}"/>
</p:tagLst>
</file>

<file path=ppt/tags/tag14.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74.05440944881894,&quot;left&quot;:358.0648818897638,&quot;top&quot;:73.09055118110237,&quot;width&quot;:242.65000000000003}"/>
</p:tagLst>
</file>

<file path=ppt/tags/tag140.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22.078110236220482,&quot;top&quot;:83.43165354330708,&quot;width&quot;:638.427716535433}"/>
</p:tagLst>
</file>

<file path=ppt/tags/tag141.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22.078110236220482,&quot;top&quot;:83.43165354330708,&quot;width&quot;:638.427716535433}"/>
</p:tagLst>
</file>

<file path=ppt/tags/tag142.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143.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144.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145.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146.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147.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148.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149.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15.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74.05440944881894,&quot;left&quot;:358.0648818897638,&quot;top&quot;:73.09055118110237,&quot;width&quot;:242.65000000000003}"/>
</p:tagLst>
</file>

<file path=ppt/tags/tag150.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6.1218897637795,&quot;top&quot;:83.43165354330708,&quot;width&quot;:464.383937007874}"/>
</p:tagLst>
</file>

<file path=ppt/tags/tag151.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6.1218897637795,&quot;top&quot;:83.43165354330708,&quot;width&quot;:464.383937007874}"/>
</p:tagLst>
</file>

<file path=ppt/tags/tag152.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6.1218897637795,&quot;top&quot;:83.43165354330708,&quot;width&quot;:464.383937007874}"/>
</p:tagLst>
</file>

<file path=ppt/tags/tag153.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6.1218897637795,&quot;top&quot;:83.43165354330708,&quot;width&quot;:464.383937007874}"/>
</p:tagLst>
</file>

<file path=ppt/tags/tag154.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155.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156.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157.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158.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159.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16.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74.05440944881894,&quot;left&quot;:358.0648818897638,&quot;top&quot;:73.09055118110237,&quot;width&quot;:242.65000000000003}"/>
</p:tagLst>
</file>

<file path=ppt/tags/tag160.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161.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162.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22.078110236220482,&quot;top&quot;:83.43165354330708,&quot;width&quot;:638.427716535433}"/>
</p:tagLst>
</file>

<file path=ppt/tags/tag163.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22.078110236220482,&quot;top&quot;:83.43165354330708,&quot;width&quot;:638.427716535433}"/>
</p:tagLst>
</file>

<file path=ppt/tags/tag164.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6.1218897637795,&quot;top&quot;:83.43165354330708,&quot;width&quot;:464.383937007874}"/>
</p:tagLst>
</file>

<file path=ppt/tags/tag165.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22.078110236220482,&quot;top&quot;:83.43165354330708,&quot;width&quot;:638.427716535433}"/>
</p:tagLst>
</file>

<file path=ppt/tags/tag166.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22.078110236220482,&quot;top&quot;:83.43165354330708,&quot;width&quot;:638.427716535433}"/>
</p:tagLst>
</file>

<file path=ppt/tags/tag167.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168.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169.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17.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74.05440944881894,&quot;left&quot;:358.0648818897638,&quot;top&quot;:73.09055118110237,&quot;width&quot;:242.65000000000003}"/>
</p:tagLst>
</file>

<file path=ppt/tags/tag170.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171.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172.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173.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174.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175.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6.1218897637795,&quot;top&quot;:83.43165354330708,&quot;width&quot;:464.383937007874}"/>
</p:tagLst>
</file>

<file path=ppt/tags/tag176.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6.1218897637795,&quot;top&quot;:83.43165354330708,&quot;width&quot;:464.383937007874}"/>
</p:tagLst>
</file>

<file path=ppt/tags/tag177.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6.1218897637795,&quot;top&quot;:83.43165354330708,&quot;width&quot;:464.383937007874}"/>
</p:tagLst>
</file>

<file path=ppt/tags/tag178.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6.1218897637795,&quot;top&quot;:83.43165354330708,&quot;width&quot;:464.383937007874}"/>
</p:tagLst>
</file>

<file path=ppt/tags/tag179.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18.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74.05440944881894,&quot;left&quot;:358.0648818897638,&quot;top&quot;:73.09055118110237,&quot;width&quot;:242.65000000000003}"/>
</p:tagLst>
</file>

<file path=ppt/tags/tag180.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181.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182.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183.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184.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185.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186.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187.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22.078110236220482,&quot;top&quot;:83.43165354330708,&quot;width&quot;:638.427716535433}"/>
</p:tagLst>
</file>

<file path=ppt/tags/tag188.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22.078110236220482,&quot;top&quot;:83.43165354330708,&quot;width&quot;:638.427716535433}"/>
</p:tagLst>
</file>

<file path=ppt/tags/tag189.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6.1218897637795,&quot;top&quot;:83.43165354330708,&quot;width&quot;:464.383937007874}"/>
</p:tagLst>
</file>

<file path=ppt/tags/tag19.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74.05440944881894,&quot;left&quot;:358.0648818897638,&quot;top&quot;:73.09055118110237,&quot;width&quot;:242.65000000000003}"/>
</p:tagLst>
</file>

<file path=ppt/tags/tag190.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22.078110236220482,&quot;top&quot;:83.43165354330708,&quot;width&quot;:638.427716535433}"/>
</p:tagLst>
</file>

<file path=ppt/tags/tag191.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22.078110236220482,&quot;top&quot;:83.43165354330708,&quot;width&quot;:638.427716535433}"/>
</p:tagLst>
</file>

<file path=ppt/tags/tag192.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193.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194.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195.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196.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197.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198.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199.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20.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74.05440944881894,&quot;left&quot;:358.0648818897638,&quot;top&quot;:73.09055118110237,&quot;width&quot;:242.65000000000003}"/>
</p:tagLst>
</file>

<file path=ppt/tags/tag200.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6.1218897637795,&quot;top&quot;:83.43165354330708,&quot;width&quot;:464.383937007874}"/>
</p:tagLst>
</file>

<file path=ppt/tags/tag201.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6.1218897637795,&quot;top&quot;:83.43165354330708,&quot;width&quot;:464.383937007874}"/>
</p:tagLst>
</file>

<file path=ppt/tags/tag202.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6.1218897637795,&quot;top&quot;:83.43165354330708,&quot;width&quot;:464.383937007874}"/>
</p:tagLst>
</file>

<file path=ppt/tags/tag203.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6.1218897637795,&quot;top&quot;:83.43165354330708,&quot;width&quot;:464.383937007874}"/>
</p:tagLst>
</file>

<file path=ppt/tags/tag204.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205.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206.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207.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208.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209.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21.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74.05440944881894,&quot;left&quot;:358.0648818897638,&quot;top&quot;:73.09055118110237,&quot;width&quot;:242.65000000000003}"/>
</p:tagLst>
</file>

<file path=ppt/tags/tag210.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211.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212.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22.078110236220482,&quot;top&quot;:83.43165354330708,&quot;width&quot;:638.427716535433}"/>
</p:tagLst>
</file>

<file path=ppt/tags/tag213.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22.078110236220482,&quot;top&quot;:83.43165354330708,&quot;width&quot;:638.427716535433}"/>
</p:tagLst>
</file>

<file path=ppt/tags/tag214.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6.1218897637795,&quot;top&quot;:83.43165354330708,&quot;width&quot;:464.383937007874}"/>
</p:tagLst>
</file>

<file path=ppt/tags/tag215.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22.078110236220482,&quot;top&quot;:83.43165354330708,&quot;width&quot;:638.427716535433}"/>
</p:tagLst>
</file>

<file path=ppt/tags/tag216.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22.078110236220482,&quot;top&quot;:83.43165354330708,&quot;width&quot;:638.427716535433}"/>
</p:tagLst>
</file>

<file path=ppt/tags/tag217.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218.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219.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22.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74.05440944881894,&quot;left&quot;:358.0648818897638,&quot;top&quot;:73.09055118110237,&quot;width&quot;:242.65000000000003}"/>
</p:tagLst>
</file>

<file path=ppt/tags/tag220.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221.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222.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223.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224.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225.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6.1218897637795,&quot;top&quot;:83.43165354330708,&quot;width&quot;:464.383937007874}"/>
</p:tagLst>
</file>

<file path=ppt/tags/tag226.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6.1218897637795,&quot;top&quot;:83.43165354330708,&quot;width&quot;:464.383937007874}"/>
</p:tagLst>
</file>

<file path=ppt/tags/tag227.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6.1218897637795,&quot;top&quot;:83.43165354330708,&quot;width&quot;:464.383937007874}"/>
</p:tagLst>
</file>

<file path=ppt/tags/tag228.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6.1218897637795,&quot;top&quot;:83.43165354330708,&quot;width&quot;:464.383937007874}"/>
</p:tagLst>
</file>

<file path=ppt/tags/tag229.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23.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74.05440944881894,&quot;left&quot;:358.0648818897638,&quot;top&quot;:73.09055118110237,&quot;width&quot;:242.65000000000003}"/>
</p:tagLst>
</file>

<file path=ppt/tags/tag230.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231.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232.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233.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234.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235.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236.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237.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22.078110236220482,&quot;top&quot;:83.43165354330708,&quot;width&quot;:638.427716535433}"/>
</p:tagLst>
</file>

<file path=ppt/tags/tag238.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22.078110236220482,&quot;top&quot;:83.43165354330708,&quot;width&quot;:638.427716535433}"/>
</p:tagLst>
</file>

<file path=ppt/tags/tag239.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6.1218897637795,&quot;top&quot;:83.43165354330708,&quot;width&quot;:464.383937007874}"/>
</p:tagLst>
</file>

<file path=ppt/tags/tag24.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74.05440944881894,&quot;left&quot;:358.0648818897638,&quot;top&quot;:73.09055118110237,&quot;width&quot;:242.65000000000003}"/>
</p:tagLst>
</file>

<file path=ppt/tags/tag240.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22.078110236220482,&quot;top&quot;:83.43165354330708,&quot;width&quot;:638.427716535433}"/>
</p:tagLst>
</file>

<file path=ppt/tags/tag241.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22.078110236220482,&quot;top&quot;:83.43165354330708,&quot;width&quot;:638.427716535433}"/>
</p:tagLst>
</file>

<file path=ppt/tags/tag242.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243.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244.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245.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246.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247.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248.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249.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25.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74.05440944881894,&quot;left&quot;:358.0648818897638,&quot;top&quot;:73.09055118110237,&quot;width&quot;:242.65000000000003}"/>
</p:tagLst>
</file>

<file path=ppt/tags/tag250.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6.1218897637795,&quot;top&quot;:83.43165354330708,&quot;width&quot;:464.383937007874}"/>
</p:tagLst>
</file>

<file path=ppt/tags/tag251.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6.1218897637795,&quot;top&quot;:83.43165354330708,&quot;width&quot;:464.383937007874}"/>
</p:tagLst>
</file>

<file path=ppt/tags/tag252.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6.1218897637795,&quot;top&quot;:83.43165354330708,&quot;width&quot;:464.383937007874}"/>
</p:tagLst>
</file>

<file path=ppt/tags/tag253.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6.1218897637795,&quot;top&quot;:83.43165354330708,&quot;width&quot;:464.383937007874}"/>
</p:tagLst>
</file>

<file path=ppt/tags/tag254.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255.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256.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257.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258.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259.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26.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74.05440944881894,&quot;left&quot;:358.0648818897638,&quot;top&quot;:73.09055118110237,&quot;width&quot;:242.65000000000003}"/>
</p:tagLst>
</file>

<file path=ppt/tags/tag260.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261.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262.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22.078110236220482,&quot;top&quot;:83.43165354330708,&quot;width&quot;:638.427716535433}"/>
</p:tagLst>
</file>

<file path=ppt/tags/tag263.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22.078110236220482,&quot;top&quot;:83.43165354330708,&quot;width&quot;:638.427716535433}"/>
</p:tagLst>
</file>

<file path=ppt/tags/tag264.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6.1218897637795,&quot;top&quot;:83.43165354330708,&quot;width&quot;:464.383937007874}"/>
</p:tagLst>
</file>

<file path=ppt/tags/tag265.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22.078110236220482,&quot;top&quot;:83.43165354330708,&quot;width&quot;:638.427716535433}"/>
</p:tagLst>
</file>

<file path=ppt/tags/tag266.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22.078110236220482,&quot;top&quot;:83.43165354330708,&quot;width&quot;:638.427716535433}"/>
</p:tagLst>
</file>

<file path=ppt/tags/tag267.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268.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269.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27.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74.05440944881894,&quot;left&quot;:358.0648818897638,&quot;top&quot;:73.09055118110237,&quot;width&quot;:242.65000000000003}"/>
</p:tagLst>
</file>

<file path=ppt/tags/tag270.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271.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272.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273.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274.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275.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6.1218897637795,&quot;top&quot;:83.43165354330708,&quot;width&quot;:464.383937007874}"/>
</p:tagLst>
</file>

<file path=ppt/tags/tag276.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6.1218897637795,&quot;top&quot;:83.43165354330708,&quot;width&quot;:464.383937007874}"/>
</p:tagLst>
</file>

<file path=ppt/tags/tag277.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6.1218897637795,&quot;top&quot;:83.43165354330708,&quot;width&quot;:464.383937007874}"/>
</p:tagLst>
</file>

<file path=ppt/tags/tag278.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6.1218897637795,&quot;top&quot;:83.43165354330708,&quot;width&quot;:464.383937007874}"/>
</p:tagLst>
</file>

<file path=ppt/tags/tag279.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28.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74.05440944881894,&quot;left&quot;:358.0648818897638,&quot;top&quot;:73.09055118110237,&quot;width&quot;:242.65000000000003}"/>
</p:tagLst>
</file>

<file path=ppt/tags/tag280.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281.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282.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283.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284.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285.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286.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287.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22.078110236220482,&quot;top&quot;:83.43165354330708,&quot;width&quot;:638.427716535433}"/>
</p:tagLst>
</file>

<file path=ppt/tags/tag288.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22.078110236220482,&quot;top&quot;:83.43165354330708,&quot;width&quot;:638.427716535433}"/>
</p:tagLst>
</file>

<file path=ppt/tags/tag289.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6.1218897637795,&quot;top&quot;:83.43165354330708,&quot;width&quot;:464.383937007874}"/>
</p:tagLst>
</file>

<file path=ppt/tags/tag29.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74.05440944881894,&quot;left&quot;:358.0648818897638,&quot;top&quot;:73.09055118110237,&quot;width&quot;:242.65000000000003}"/>
</p:tagLst>
</file>

<file path=ppt/tags/tag290.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22.078110236220482,&quot;top&quot;:83.43165354330708,&quot;width&quot;:638.427716535433}"/>
</p:tagLst>
</file>

<file path=ppt/tags/tag291.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22.078110236220482,&quot;top&quot;:83.43165354330708,&quot;width&quot;:638.427716535433}"/>
</p:tagLst>
</file>

<file path=ppt/tags/tag292.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293.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294.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295.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296.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297.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298.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299.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3.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74.05440944881894,&quot;left&quot;:358.0648818897638,&quot;top&quot;:73.09055118110237,&quot;width&quot;:242.65000000000003}"/>
</p:tagLst>
</file>

<file path=ppt/tags/tag30.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74.05440944881894,&quot;left&quot;:358.0648818897638,&quot;top&quot;:73.09055118110237,&quot;width&quot;:242.65000000000003}"/>
</p:tagLst>
</file>

<file path=ppt/tags/tag300.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6.1218897637795,&quot;top&quot;:83.43165354330708,&quot;width&quot;:464.383937007874}"/>
</p:tagLst>
</file>

<file path=ppt/tags/tag301.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6.1218897637795,&quot;top&quot;:83.43165354330708,&quot;width&quot;:464.383937007874}"/>
</p:tagLst>
</file>

<file path=ppt/tags/tag302.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6.1218897637795,&quot;top&quot;:83.43165354330708,&quot;width&quot;:464.383937007874}"/>
</p:tagLst>
</file>

<file path=ppt/tags/tag303.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6.1218897637795,&quot;top&quot;:83.43165354330708,&quot;width&quot;:464.383937007874}"/>
</p:tagLst>
</file>

<file path=ppt/tags/tag304.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305.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306.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307.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308.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309.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31.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74.05440944881894,&quot;left&quot;:358.0648818897638,&quot;top&quot;:73.09055118110237,&quot;width&quot;:242.65000000000003}"/>
</p:tagLst>
</file>

<file path=ppt/tags/tag310.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311.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312.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22.078110236220482,&quot;top&quot;:83.43165354330708,&quot;width&quot;:638.427716535433}"/>
</p:tagLst>
</file>

<file path=ppt/tags/tag313.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22.078110236220482,&quot;top&quot;:83.43165354330708,&quot;width&quot;:638.427716535433}"/>
</p:tagLst>
</file>

<file path=ppt/tags/tag314.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6.1218897637795,&quot;top&quot;:83.43165354330708,&quot;width&quot;:464.383937007874}"/>
</p:tagLst>
</file>

<file path=ppt/tags/tag315.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22.078110236220482,&quot;top&quot;:83.43165354330708,&quot;width&quot;:638.427716535433}"/>
</p:tagLst>
</file>

<file path=ppt/tags/tag316.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22.078110236220482,&quot;top&quot;:83.43165354330708,&quot;width&quot;:638.427716535433}"/>
</p:tagLst>
</file>

<file path=ppt/tags/tag317.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318.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319.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32.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74.05440944881894,&quot;left&quot;:358.0648818897638,&quot;top&quot;:73.09055118110237,&quot;width&quot;:242.65000000000003}"/>
</p:tagLst>
</file>

<file path=ppt/tags/tag320.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321.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322.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323.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324.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325.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6.1218897637795,&quot;top&quot;:83.43165354330708,&quot;width&quot;:464.383937007874}"/>
</p:tagLst>
</file>

<file path=ppt/tags/tag326.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6.1218897637795,&quot;top&quot;:83.43165354330708,&quot;width&quot;:464.383937007874}"/>
</p:tagLst>
</file>

<file path=ppt/tags/tag327.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6.1218897637795,&quot;top&quot;:83.43165354330708,&quot;width&quot;:464.383937007874}"/>
</p:tagLst>
</file>

<file path=ppt/tags/tag328.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6.1218897637795,&quot;top&quot;:83.43165354330708,&quot;width&quot;:464.383937007874}"/>
</p:tagLst>
</file>

<file path=ppt/tags/tag329.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33.xml><?xml version="1.0" encoding="utf-8"?>
<p:tagLst xmlns:a="http://schemas.openxmlformats.org/drawingml/2006/main" xmlns:r="http://schemas.openxmlformats.org/officeDocument/2006/relationships" xmlns:p="http://schemas.openxmlformats.org/presentationml/2006/main">
  <p:tag name="PA" val="v3.2.0"/>
</p:tagLst>
</file>

<file path=ppt/tags/tag330.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331.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332.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333.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334.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335.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336.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337.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22.078110236220482,&quot;top&quot;:83.43165354330708,&quot;width&quot;:638.427716535433}"/>
</p:tagLst>
</file>

<file path=ppt/tags/tag338.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22.078110236220482,&quot;top&quot;:83.43165354330708,&quot;width&quot;:638.427716535433}"/>
</p:tagLst>
</file>

<file path=ppt/tags/tag339.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6.1218897637795,&quot;top&quot;:83.43165354330708,&quot;width&quot;:464.383937007874}"/>
</p:tagLst>
</file>

<file path=ppt/tags/tag34.xml><?xml version="1.0" encoding="utf-8"?>
<p:tagLst xmlns:a="http://schemas.openxmlformats.org/drawingml/2006/main" xmlns:r="http://schemas.openxmlformats.org/officeDocument/2006/relationships" xmlns:p="http://schemas.openxmlformats.org/presentationml/2006/main">
  <p:tag name="PA" val="v3.2.0"/>
</p:tagLst>
</file>

<file path=ppt/tags/tag340.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22.078110236220482,&quot;top&quot;:83.43165354330708,&quot;width&quot;:638.427716535433}"/>
</p:tagLst>
</file>

<file path=ppt/tags/tag341.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22.078110236220482,&quot;top&quot;:83.43165354330708,&quot;width&quot;:638.427716535433}"/>
</p:tagLst>
</file>

<file path=ppt/tags/tag342.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343.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344.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345.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346.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347.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348.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349.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35.xml><?xml version="1.0" encoding="utf-8"?>
<p:tagLst xmlns:a="http://schemas.openxmlformats.org/drawingml/2006/main" xmlns:r="http://schemas.openxmlformats.org/officeDocument/2006/relationships" xmlns:p="http://schemas.openxmlformats.org/presentationml/2006/main">
  <p:tag name="PA" val="v3.2.0"/>
</p:tagLst>
</file>

<file path=ppt/tags/tag350.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6.1218897637795,&quot;top&quot;:83.43165354330708,&quot;width&quot;:464.383937007874}"/>
</p:tagLst>
</file>

<file path=ppt/tags/tag351.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6.1218897637795,&quot;top&quot;:83.43165354330708,&quot;width&quot;:464.383937007874}"/>
</p:tagLst>
</file>

<file path=ppt/tags/tag352.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6.1218897637795,&quot;top&quot;:83.43165354330708,&quot;width&quot;:464.383937007874}"/>
</p:tagLst>
</file>

<file path=ppt/tags/tag353.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6.1218897637795,&quot;top&quot;:83.43165354330708,&quot;width&quot;:464.383937007874}"/>
</p:tagLst>
</file>

<file path=ppt/tags/tag354.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355.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356.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357.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358.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359.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36.xml><?xml version="1.0" encoding="utf-8"?>
<p:tagLst xmlns:a="http://schemas.openxmlformats.org/drawingml/2006/main" xmlns:r="http://schemas.openxmlformats.org/officeDocument/2006/relationships" xmlns:p="http://schemas.openxmlformats.org/presentationml/2006/main">
  <p:tag name="PA" val="v3.2.0"/>
</p:tagLst>
</file>

<file path=ppt/tags/tag360.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361.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82.5463779527559,&quot;left&quot;:19.478110236220527,&quot;top&quot;:83.43165354330708,&quot;width&quot;:641.027716535433}"/>
</p:tagLst>
</file>

<file path=ppt/tags/tag362.xml><?xml version="1.0" encoding="utf-8"?>
<p:tagLst xmlns:a="http://schemas.openxmlformats.org/drawingml/2006/main" xmlns:r="http://schemas.openxmlformats.org/officeDocument/2006/relationships" xmlns:p="http://schemas.openxmlformats.org/presentationml/2006/main">
  <p:tag name="PA" val="v3.2.0"/>
</p:tagLst>
</file>

<file path=ppt/tags/tag363.xml><?xml version="1.0" encoding="utf-8"?>
<p:tagLst xmlns:a="http://schemas.openxmlformats.org/drawingml/2006/main" xmlns:r="http://schemas.openxmlformats.org/officeDocument/2006/relationships" xmlns:p="http://schemas.openxmlformats.org/presentationml/2006/main">
  <p:tag name="PA" val="v3.2.0"/>
</p:tagLst>
</file>

<file path=ppt/tags/tag364.xml><?xml version="1.0" encoding="utf-8"?>
<p:tagLst xmlns:a="http://schemas.openxmlformats.org/drawingml/2006/main" xmlns:r="http://schemas.openxmlformats.org/officeDocument/2006/relationships" xmlns:p="http://schemas.openxmlformats.org/presentationml/2006/main">
  <p:tag name="PA" val="v3.2.0"/>
</p:tagLst>
</file>

<file path=ppt/tags/tag365.xml><?xml version="1.0" encoding="utf-8"?>
<p:tagLst xmlns:a="http://schemas.openxmlformats.org/drawingml/2006/main" xmlns:r="http://schemas.openxmlformats.org/officeDocument/2006/relationships" xmlns:p="http://schemas.openxmlformats.org/presentationml/2006/main">
  <p:tag name="PA" val="v3.2.0"/>
</p:tagLst>
</file>

<file path=ppt/tags/tag366.xml><?xml version="1.0" encoding="utf-8"?>
<p:tagLst xmlns:a="http://schemas.openxmlformats.org/drawingml/2006/main" xmlns:r="http://schemas.openxmlformats.org/officeDocument/2006/relationships" xmlns:p="http://schemas.openxmlformats.org/presentationml/2006/main">
  <p:tag name="PA" val="v3.2.0"/>
</p:tagLst>
</file>

<file path=ppt/tags/tag367.xml><?xml version="1.0" encoding="utf-8"?>
<p:tagLst xmlns:a="http://schemas.openxmlformats.org/drawingml/2006/main" xmlns:r="http://schemas.openxmlformats.org/officeDocument/2006/relationships" xmlns:p="http://schemas.openxmlformats.org/presentationml/2006/main">
  <p:tag name="PA" val="v3.2.0"/>
</p:tagLst>
</file>

<file path=ppt/tags/tag368.xml><?xml version="1.0" encoding="utf-8"?>
<p:tagLst xmlns:a="http://schemas.openxmlformats.org/drawingml/2006/main" xmlns:r="http://schemas.openxmlformats.org/officeDocument/2006/relationships" xmlns:p="http://schemas.openxmlformats.org/presentationml/2006/main">
  <p:tag name="PA" val="v3.2.0"/>
</p:tagLst>
</file>

<file path=ppt/tags/tag369.xml><?xml version="1.0" encoding="utf-8"?>
<p:tagLst xmlns:a="http://schemas.openxmlformats.org/drawingml/2006/main" xmlns:r="http://schemas.openxmlformats.org/officeDocument/2006/relationships" xmlns:p="http://schemas.openxmlformats.org/presentationml/2006/main">
  <p:tag name="PA" val="v3.2.0"/>
</p:tagLst>
</file>

<file path=ppt/tags/tag37.xml><?xml version="1.0" encoding="utf-8"?>
<p:tagLst xmlns:a="http://schemas.openxmlformats.org/drawingml/2006/main" xmlns:r="http://schemas.openxmlformats.org/officeDocument/2006/relationships" xmlns:p="http://schemas.openxmlformats.org/presentationml/2006/main">
  <p:tag name="PA" val="v3.2.0"/>
</p:tagLst>
</file>

<file path=ppt/tags/tag370.xml><?xml version="1.0" encoding="utf-8"?>
<p:tagLst xmlns:a="http://schemas.openxmlformats.org/drawingml/2006/main" xmlns:r="http://schemas.openxmlformats.org/officeDocument/2006/relationships" xmlns:p="http://schemas.openxmlformats.org/presentationml/2006/main">
  <p:tag name="PA" val="v3.2.0"/>
</p:tagLst>
</file>

<file path=ppt/tags/tag371.xml><?xml version="1.0" encoding="utf-8"?>
<p:tagLst xmlns:a="http://schemas.openxmlformats.org/drawingml/2006/main" xmlns:r="http://schemas.openxmlformats.org/officeDocument/2006/relationships" xmlns:p="http://schemas.openxmlformats.org/presentationml/2006/main">
  <p:tag name="PA" val="v3.2.0"/>
</p:tagLst>
</file>

<file path=ppt/tags/tag372.xml><?xml version="1.0" encoding="utf-8"?>
<p:tagLst xmlns:a="http://schemas.openxmlformats.org/drawingml/2006/main" xmlns:r="http://schemas.openxmlformats.org/officeDocument/2006/relationships" xmlns:p="http://schemas.openxmlformats.org/presentationml/2006/main">
  <p:tag name="PA" val="v3.2.0"/>
</p:tagLst>
</file>

<file path=ppt/tags/tag373.xml><?xml version="1.0" encoding="utf-8"?>
<p:tagLst xmlns:a="http://schemas.openxmlformats.org/drawingml/2006/main" xmlns:r="http://schemas.openxmlformats.org/officeDocument/2006/relationships" xmlns:p="http://schemas.openxmlformats.org/presentationml/2006/main">
  <p:tag name="PA" val="v3.2.0"/>
</p:tagLst>
</file>

<file path=ppt/tags/tag374.xml><?xml version="1.0" encoding="utf-8"?>
<p:tagLst xmlns:a="http://schemas.openxmlformats.org/drawingml/2006/main" xmlns:r="http://schemas.openxmlformats.org/officeDocument/2006/relationships" xmlns:p="http://schemas.openxmlformats.org/presentationml/2006/main">
  <p:tag name="PA" val="v3.2.0"/>
</p:tagLst>
</file>

<file path=ppt/tags/tag375.xml><?xml version="1.0" encoding="utf-8"?>
<p:tagLst xmlns:a="http://schemas.openxmlformats.org/drawingml/2006/main" xmlns:r="http://schemas.openxmlformats.org/officeDocument/2006/relationships" xmlns:p="http://schemas.openxmlformats.org/presentationml/2006/main">
  <p:tag name="PA" val="v3.2.0"/>
</p:tagLst>
</file>

<file path=ppt/tags/tag376.xml><?xml version="1.0" encoding="utf-8"?>
<p:tagLst xmlns:a="http://schemas.openxmlformats.org/drawingml/2006/main" xmlns:r="http://schemas.openxmlformats.org/officeDocument/2006/relationships" xmlns:p="http://schemas.openxmlformats.org/presentationml/2006/main">
  <p:tag name="PA" val="v3.2.0"/>
</p:tagLst>
</file>

<file path=ppt/tags/tag377.xml><?xml version="1.0" encoding="utf-8"?>
<p:tagLst xmlns:a="http://schemas.openxmlformats.org/drawingml/2006/main" xmlns:r="http://schemas.openxmlformats.org/officeDocument/2006/relationships" xmlns:p="http://schemas.openxmlformats.org/presentationml/2006/main">
  <p:tag name="PA" val="v3.2.0"/>
</p:tagLst>
</file>

<file path=ppt/tags/tag378.xml><?xml version="1.0" encoding="utf-8"?>
<p:tagLst xmlns:a="http://schemas.openxmlformats.org/drawingml/2006/main" xmlns:r="http://schemas.openxmlformats.org/officeDocument/2006/relationships" xmlns:p="http://schemas.openxmlformats.org/presentationml/2006/main">
  <p:tag name="PA" val="v3.2.0"/>
</p:tagLst>
</file>

<file path=ppt/tags/tag379.xml><?xml version="1.0" encoding="utf-8"?>
<p:tagLst xmlns:a="http://schemas.openxmlformats.org/drawingml/2006/main" xmlns:r="http://schemas.openxmlformats.org/officeDocument/2006/relationships" xmlns:p="http://schemas.openxmlformats.org/presentationml/2006/main">
  <p:tag name="PA" val="v3.2.0"/>
</p:tagLst>
</file>

<file path=ppt/tags/tag38.xml><?xml version="1.0" encoding="utf-8"?>
<p:tagLst xmlns:a="http://schemas.openxmlformats.org/drawingml/2006/main" xmlns:r="http://schemas.openxmlformats.org/officeDocument/2006/relationships" xmlns:p="http://schemas.openxmlformats.org/presentationml/2006/main">
  <p:tag name="PA" val="v3.2.0"/>
</p:tagLst>
</file>

<file path=ppt/tags/tag380.xml><?xml version="1.0" encoding="utf-8"?>
<p:tagLst xmlns:a="http://schemas.openxmlformats.org/drawingml/2006/main" xmlns:r="http://schemas.openxmlformats.org/officeDocument/2006/relationships" xmlns:p="http://schemas.openxmlformats.org/presentationml/2006/main">
  <p:tag name="PA" val="v3.2.0"/>
</p:tagLst>
</file>

<file path=ppt/tags/tag381.xml><?xml version="1.0" encoding="utf-8"?>
<p:tagLst xmlns:a="http://schemas.openxmlformats.org/drawingml/2006/main" xmlns:r="http://schemas.openxmlformats.org/officeDocument/2006/relationships" xmlns:p="http://schemas.openxmlformats.org/presentationml/2006/main">
  <p:tag name="PA" val="v3.2.0"/>
</p:tagLst>
</file>

<file path=ppt/tags/tag382.xml><?xml version="1.0" encoding="utf-8"?>
<p:tagLst xmlns:a="http://schemas.openxmlformats.org/drawingml/2006/main" xmlns:r="http://schemas.openxmlformats.org/officeDocument/2006/relationships" xmlns:p="http://schemas.openxmlformats.org/presentationml/2006/main">
  <p:tag name="PA" val="v3.2.0"/>
</p:tagLst>
</file>

<file path=ppt/tags/tag383.xml><?xml version="1.0" encoding="utf-8"?>
<p:tagLst xmlns:a="http://schemas.openxmlformats.org/drawingml/2006/main" xmlns:r="http://schemas.openxmlformats.org/officeDocument/2006/relationships" xmlns:p="http://schemas.openxmlformats.org/presentationml/2006/main">
  <p:tag name="PA" val="v3.2.0"/>
</p:tagLst>
</file>

<file path=ppt/tags/tag384.xml><?xml version="1.0" encoding="utf-8"?>
<p:tagLst xmlns:a="http://schemas.openxmlformats.org/drawingml/2006/main" xmlns:r="http://schemas.openxmlformats.org/officeDocument/2006/relationships" xmlns:p="http://schemas.openxmlformats.org/presentationml/2006/main">
  <p:tag name="PA" val="v3.2.0"/>
</p:tagLst>
</file>

<file path=ppt/tags/tag385.xml><?xml version="1.0" encoding="utf-8"?>
<p:tagLst xmlns:a="http://schemas.openxmlformats.org/drawingml/2006/main" xmlns:r="http://schemas.openxmlformats.org/officeDocument/2006/relationships" xmlns:p="http://schemas.openxmlformats.org/presentationml/2006/main">
  <p:tag name="PA" val="v3.2.0"/>
</p:tagLst>
</file>

<file path=ppt/tags/tag386.xml><?xml version="1.0" encoding="utf-8"?>
<p:tagLst xmlns:a="http://schemas.openxmlformats.org/drawingml/2006/main" xmlns:r="http://schemas.openxmlformats.org/officeDocument/2006/relationships" xmlns:p="http://schemas.openxmlformats.org/presentationml/2006/main">
  <p:tag name="PA" val="v3.2.0"/>
</p:tagLst>
</file>

<file path=ppt/tags/tag387.xml><?xml version="1.0" encoding="utf-8"?>
<p:tagLst xmlns:a="http://schemas.openxmlformats.org/drawingml/2006/main" xmlns:r="http://schemas.openxmlformats.org/officeDocument/2006/relationships" xmlns:p="http://schemas.openxmlformats.org/presentationml/2006/main">
  <p:tag name="PA" val="v3.2.0"/>
</p:tagLst>
</file>

<file path=ppt/tags/tag388.xml><?xml version="1.0" encoding="utf-8"?>
<p:tagLst xmlns:a="http://schemas.openxmlformats.org/drawingml/2006/main" xmlns:r="http://schemas.openxmlformats.org/officeDocument/2006/relationships" xmlns:p="http://schemas.openxmlformats.org/presentationml/2006/main">
  <p:tag name="PA" val="v3.2.0"/>
</p:tagLst>
</file>

<file path=ppt/tags/tag389.xml><?xml version="1.0" encoding="utf-8"?>
<p:tagLst xmlns:a="http://schemas.openxmlformats.org/drawingml/2006/main" xmlns:r="http://schemas.openxmlformats.org/officeDocument/2006/relationships" xmlns:p="http://schemas.openxmlformats.org/presentationml/2006/main">
  <p:tag name="PA" val="v3.2.0"/>
</p:tagLst>
</file>

<file path=ppt/tags/tag39.xml><?xml version="1.0" encoding="utf-8"?>
<p:tagLst xmlns:a="http://schemas.openxmlformats.org/drawingml/2006/main" xmlns:r="http://schemas.openxmlformats.org/officeDocument/2006/relationships" xmlns:p="http://schemas.openxmlformats.org/presentationml/2006/main">
  <p:tag name="PA" val="v3.2.0"/>
</p:tagLst>
</file>

<file path=ppt/tags/tag390.xml><?xml version="1.0" encoding="utf-8"?>
<p:tagLst xmlns:a="http://schemas.openxmlformats.org/drawingml/2006/main" xmlns:r="http://schemas.openxmlformats.org/officeDocument/2006/relationships" xmlns:p="http://schemas.openxmlformats.org/presentationml/2006/main">
  <p:tag name="PA" val="v3.2.0"/>
</p:tagLst>
</file>

<file path=ppt/tags/tag391.xml><?xml version="1.0" encoding="utf-8"?>
<p:tagLst xmlns:a="http://schemas.openxmlformats.org/drawingml/2006/main" xmlns:r="http://schemas.openxmlformats.org/officeDocument/2006/relationships" xmlns:p="http://schemas.openxmlformats.org/presentationml/2006/main">
  <p:tag name="PA" val="v3.2.0"/>
</p:tagLst>
</file>

<file path=ppt/tags/tag392.xml><?xml version="1.0" encoding="utf-8"?>
<p:tagLst xmlns:a="http://schemas.openxmlformats.org/drawingml/2006/main" xmlns:r="http://schemas.openxmlformats.org/officeDocument/2006/relationships" xmlns:p="http://schemas.openxmlformats.org/presentationml/2006/main">
  <p:tag name="PA" val="v3.2.0"/>
</p:tagLst>
</file>

<file path=ppt/tags/tag393.xml><?xml version="1.0" encoding="utf-8"?>
<p:tagLst xmlns:a="http://schemas.openxmlformats.org/drawingml/2006/main" xmlns:r="http://schemas.openxmlformats.org/officeDocument/2006/relationships" xmlns:p="http://schemas.openxmlformats.org/presentationml/2006/main">
  <p:tag name="PA" val="v3.2.0"/>
</p:tagLst>
</file>

<file path=ppt/tags/tag394.xml><?xml version="1.0" encoding="utf-8"?>
<p:tagLst xmlns:a="http://schemas.openxmlformats.org/drawingml/2006/main" xmlns:r="http://schemas.openxmlformats.org/officeDocument/2006/relationships" xmlns:p="http://schemas.openxmlformats.org/presentationml/2006/main">
  <p:tag name="PA" val="v3.2.0"/>
</p:tagLst>
</file>

<file path=ppt/tags/tag395.xml><?xml version="1.0" encoding="utf-8"?>
<p:tagLst xmlns:a="http://schemas.openxmlformats.org/drawingml/2006/main" xmlns:r="http://schemas.openxmlformats.org/officeDocument/2006/relationships" xmlns:p="http://schemas.openxmlformats.org/presentationml/2006/main">
  <p:tag name="PA" val="v3.2.0"/>
</p:tagLst>
</file>

<file path=ppt/tags/tag396.xml><?xml version="1.0" encoding="utf-8"?>
<p:tagLst xmlns:a="http://schemas.openxmlformats.org/drawingml/2006/main" xmlns:r="http://schemas.openxmlformats.org/officeDocument/2006/relationships" xmlns:p="http://schemas.openxmlformats.org/presentationml/2006/main">
  <p:tag name="PA" val="v3.2.0"/>
</p:tagLst>
</file>

<file path=ppt/tags/tag397.xml><?xml version="1.0" encoding="utf-8"?>
<p:tagLst xmlns:a="http://schemas.openxmlformats.org/drawingml/2006/main" xmlns:r="http://schemas.openxmlformats.org/officeDocument/2006/relationships" xmlns:p="http://schemas.openxmlformats.org/presentationml/2006/main">
  <p:tag name="PA" val="v3.2.0"/>
</p:tagLst>
</file>

<file path=ppt/tags/tag398.xml><?xml version="1.0" encoding="utf-8"?>
<p:tagLst xmlns:a="http://schemas.openxmlformats.org/drawingml/2006/main" xmlns:r="http://schemas.openxmlformats.org/officeDocument/2006/relationships" xmlns:p="http://schemas.openxmlformats.org/presentationml/2006/main">
  <p:tag name="PA" val="v3.2.0"/>
</p:tagLst>
</file>

<file path=ppt/tags/tag399.xml><?xml version="1.0" encoding="utf-8"?>
<p:tagLst xmlns:a="http://schemas.openxmlformats.org/drawingml/2006/main" xmlns:r="http://schemas.openxmlformats.org/officeDocument/2006/relationships" xmlns:p="http://schemas.openxmlformats.org/presentationml/2006/main">
  <p:tag name="PA" val="v3.2.0"/>
</p:tagLst>
</file>

<file path=ppt/tags/tag4.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74.05440944881894,&quot;left&quot;:358.0648818897638,&quot;top&quot;:73.09055118110237,&quot;width&quot;:242.65000000000003}"/>
</p:tagLst>
</file>

<file path=ppt/tags/tag40.xml><?xml version="1.0" encoding="utf-8"?>
<p:tagLst xmlns:a="http://schemas.openxmlformats.org/drawingml/2006/main" xmlns:r="http://schemas.openxmlformats.org/officeDocument/2006/relationships" xmlns:p="http://schemas.openxmlformats.org/presentationml/2006/main">
  <p:tag name="PA" val="v3.2.0"/>
</p:tagLst>
</file>

<file path=ppt/tags/tag400.xml><?xml version="1.0" encoding="utf-8"?>
<p:tagLst xmlns:a="http://schemas.openxmlformats.org/drawingml/2006/main" xmlns:r="http://schemas.openxmlformats.org/officeDocument/2006/relationships" xmlns:p="http://schemas.openxmlformats.org/presentationml/2006/main">
  <p:tag name="PA" val="v3.2.0"/>
</p:tagLst>
</file>

<file path=ppt/tags/tag401.xml><?xml version="1.0" encoding="utf-8"?>
<p:tagLst xmlns:a="http://schemas.openxmlformats.org/drawingml/2006/main" xmlns:r="http://schemas.openxmlformats.org/officeDocument/2006/relationships" xmlns:p="http://schemas.openxmlformats.org/presentationml/2006/main">
  <p:tag name="PA" val="v3.2.0"/>
</p:tagLst>
</file>

<file path=ppt/tags/tag402.xml><?xml version="1.0" encoding="utf-8"?>
<p:tagLst xmlns:a="http://schemas.openxmlformats.org/drawingml/2006/main" xmlns:r="http://schemas.openxmlformats.org/officeDocument/2006/relationships" xmlns:p="http://schemas.openxmlformats.org/presentationml/2006/main">
  <p:tag name="PA" val="v3.2.0"/>
</p:tagLst>
</file>

<file path=ppt/tags/tag403.xml><?xml version="1.0" encoding="utf-8"?>
<p:tagLst xmlns:a="http://schemas.openxmlformats.org/drawingml/2006/main" xmlns:r="http://schemas.openxmlformats.org/officeDocument/2006/relationships" xmlns:p="http://schemas.openxmlformats.org/presentationml/2006/main">
  <p:tag name="PA" val="v3.2.0"/>
</p:tagLst>
</file>

<file path=ppt/tags/tag404.xml><?xml version="1.0" encoding="utf-8"?>
<p:tagLst xmlns:a="http://schemas.openxmlformats.org/drawingml/2006/main" xmlns:r="http://schemas.openxmlformats.org/officeDocument/2006/relationships" xmlns:p="http://schemas.openxmlformats.org/presentationml/2006/main">
  <p:tag name="PA" val="v3.2.0"/>
</p:tagLst>
</file>

<file path=ppt/tags/tag405.xml><?xml version="1.0" encoding="utf-8"?>
<p:tagLst xmlns:a="http://schemas.openxmlformats.org/drawingml/2006/main" xmlns:r="http://schemas.openxmlformats.org/officeDocument/2006/relationships" xmlns:p="http://schemas.openxmlformats.org/presentationml/2006/main">
  <p:tag name="PA" val="v3.2.0"/>
</p:tagLst>
</file>

<file path=ppt/tags/tag406.xml><?xml version="1.0" encoding="utf-8"?>
<p:tagLst xmlns:a="http://schemas.openxmlformats.org/drawingml/2006/main" xmlns:r="http://schemas.openxmlformats.org/officeDocument/2006/relationships" xmlns:p="http://schemas.openxmlformats.org/presentationml/2006/main">
  <p:tag name="PA" val="v3.2.0"/>
</p:tagLst>
</file>

<file path=ppt/tags/tag407.xml><?xml version="1.0" encoding="utf-8"?>
<p:tagLst xmlns:a="http://schemas.openxmlformats.org/drawingml/2006/main" xmlns:r="http://schemas.openxmlformats.org/officeDocument/2006/relationships" xmlns:p="http://schemas.openxmlformats.org/presentationml/2006/main">
  <p:tag name="PA" val="v3.2.0"/>
</p:tagLst>
</file>

<file path=ppt/tags/tag408.xml><?xml version="1.0" encoding="utf-8"?>
<p:tagLst xmlns:a="http://schemas.openxmlformats.org/drawingml/2006/main" xmlns:r="http://schemas.openxmlformats.org/officeDocument/2006/relationships" xmlns:p="http://schemas.openxmlformats.org/presentationml/2006/main">
  <p:tag name="PA" val="v3.2.0"/>
</p:tagLst>
</file>

<file path=ppt/tags/tag409.xml><?xml version="1.0" encoding="utf-8"?>
<p:tagLst xmlns:a="http://schemas.openxmlformats.org/drawingml/2006/main" xmlns:r="http://schemas.openxmlformats.org/officeDocument/2006/relationships" xmlns:p="http://schemas.openxmlformats.org/presentationml/2006/main">
  <p:tag name="PA" val="v3.2.0"/>
</p:tagLst>
</file>

<file path=ppt/tags/tag41.xml><?xml version="1.0" encoding="utf-8"?>
<p:tagLst xmlns:a="http://schemas.openxmlformats.org/drawingml/2006/main" xmlns:r="http://schemas.openxmlformats.org/officeDocument/2006/relationships" xmlns:p="http://schemas.openxmlformats.org/presentationml/2006/main">
  <p:tag name="PA" val="v3.2.0"/>
</p:tagLst>
</file>

<file path=ppt/tags/tag410.xml><?xml version="1.0" encoding="utf-8"?>
<p:tagLst xmlns:a="http://schemas.openxmlformats.org/drawingml/2006/main" xmlns:r="http://schemas.openxmlformats.org/officeDocument/2006/relationships" xmlns:p="http://schemas.openxmlformats.org/presentationml/2006/main">
  <p:tag name="PA" val="v3.2.0"/>
</p:tagLst>
</file>

<file path=ppt/tags/tag411.xml><?xml version="1.0" encoding="utf-8"?>
<p:tagLst xmlns:a="http://schemas.openxmlformats.org/drawingml/2006/main" xmlns:r="http://schemas.openxmlformats.org/officeDocument/2006/relationships" xmlns:p="http://schemas.openxmlformats.org/presentationml/2006/main">
  <p:tag name="PA" val="v3.2.0"/>
</p:tagLst>
</file>

<file path=ppt/tags/tag412.xml><?xml version="1.0" encoding="utf-8"?>
<p:tagLst xmlns:a="http://schemas.openxmlformats.org/drawingml/2006/main" xmlns:r="http://schemas.openxmlformats.org/officeDocument/2006/relationships" xmlns:p="http://schemas.openxmlformats.org/presentationml/2006/main">
  <p:tag name="PA" val="v3.2.0"/>
</p:tagLst>
</file>

<file path=ppt/tags/tag413.xml><?xml version="1.0" encoding="utf-8"?>
<p:tagLst xmlns:a="http://schemas.openxmlformats.org/drawingml/2006/main" xmlns:r="http://schemas.openxmlformats.org/officeDocument/2006/relationships" xmlns:p="http://schemas.openxmlformats.org/presentationml/2006/main">
  <p:tag name="PA" val="v3.2.0"/>
</p:tagLst>
</file>

<file path=ppt/tags/tag414.xml><?xml version="1.0" encoding="utf-8"?>
<p:tagLst xmlns:a="http://schemas.openxmlformats.org/drawingml/2006/main" xmlns:r="http://schemas.openxmlformats.org/officeDocument/2006/relationships" xmlns:p="http://schemas.openxmlformats.org/presentationml/2006/main">
  <p:tag name="PA" val="v3.2.0"/>
</p:tagLst>
</file>

<file path=ppt/tags/tag415.xml><?xml version="1.0" encoding="utf-8"?>
<p:tagLst xmlns:a="http://schemas.openxmlformats.org/drawingml/2006/main" xmlns:r="http://schemas.openxmlformats.org/officeDocument/2006/relationships" xmlns:p="http://schemas.openxmlformats.org/presentationml/2006/main">
  <p:tag name="PA" val="v3.2.0"/>
</p:tagLst>
</file>

<file path=ppt/tags/tag416.xml><?xml version="1.0" encoding="utf-8"?>
<p:tagLst xmlns:a="http://schemas.openxmlformats.org/drawingml/2006/main" xmlns:r="http://schemas.openxmlformats.org/officeDocument/2006/relationships" xmlns:p="http://schemas.openxmlformats.org/presentationml/2006/main">
  <p:tag name="PA" val="v3.2.0"/>
</p:tagLst>
</file>

<file path=ppt/tags/tag417.xml><?xml version="1.0" encoding="utf-8"?>
<p:tagLst xmlns:a="http://schemas.openxmlformats.org/drawingml/2006/main" xmlns:r="http://schemas.openxmlformats.org/officeDocument/2006/relationships" xmlns:p="http://schemas.openxmlformats.org/presentationml/2006/main">
  <p:tag name="PA" val="v3.2.0"/>
</p:tagLst>
</file>

<file path=ppt/tags/tag418.xml><?xml version="1.0" encoding="utf-8"?>
<p:tagLst xmlns:a="http://schemas.openxmlformats.org/drawingml/2006/main" xmlns:r="http://schemas.openxmlformats.org/officeDocument/2006/relationships" xmlns:p="http://schemas.openxmlformats.org/presentationml/2006/main">
  <p:tag name="PA" val="v3.2.0"/>
</p:tagLst>
</file>

<file path=ppt/tags/tag419.xml><?xml version="1.0" encoding="utf-8"?>
<p:tagLst xmlns:a="http://schemas.openxmlformats.org/drawingml/2006/main" xmlns:r="http://schemas.openxmlformats.org/officeDocument/2006/relationships" xmlns:p="http://schemas.openxmlformats.org/presentationml/2006/main">
  <p:tag name="PA" val="v3.2.0"/>
</p:tagLst>
</file>

<file path=ppt/tags/tag42.xml><?xml version="1.0" encoding="utf-8"?>
<p:tagLst xmlns:a="http://schemas.openxmlformats.org/drawingml/2006/main" xmlns:r="http://schemas.openxmlformats.org/officeDocument/2006/relationships" xmlns:p="http://schemas.openxmlformats.org/presentationml/2006/main">
  <p:tag name="PA" val="v3.2.0"/>
</p:tagLst>
</file>

<file path=ppt/tags/tag420.xml><?xml version="1.0" encoding="utf-8"?>
<p:tagLst xmlns:a="http://schemas.openxmlformats.org/drawingml/2006/main" xmlns:r="http://schemas.openxmlformats.org/officeDocument/2006/relationships" xmlns:p="http://schemas.openxmlformats.org/presentationml/2006/main">
  <p:tag name="PA" val="v3.2.0"/>
</p:tagLst>
</file>

<file path=ppt/tags/tag421.xml><?xml version="1.0" encoding="utf-8"?>
<p:tagLst xmlns:a="http://schemas.openxmlformats.org/drawingml/2006/main" xmlns:r="http://schemas.openxmlformats.org/officeDocument/2006/relationships" xmlns:p="http://schemas.openxmlformats.org/presentationml/2006/main">
  <p:tag name="PA" val="v3.2.0"/>
</p:tagLst>
</file>

<file path=ppt/tags/tag422.xml><?xml version="1.0" encoding="utf-8"?>
<p:tagLst xmlns:a="http://schemas.openxmlformats.org/drawingml/2006/main" xmlns:r="http://schemas.openxmlformats.org/officeDocument/2006/relationships" xmlns:p="http://schemas.openxmlformats.org/presentationml/2006/main">
  <p:tag name="PA" val="v3.2.0"/>
</p:tagLst>
</file>

<file path=ppt/tags/tag423.xml><?xml version="1.0" encoding="utf-8"?>
<p:tagLst xmlns:a="http://schemas.openxmlformats.org/drawingml/2006/main" xmlns:r="http://schemas.openxmlformats.org/officeDocument/2006/relationships" xmlns:p="http://schemas.openxmlformats.org/presentationml/2006/main">
  <p:tag name="PA" val="v3.2.0"/>
</p:tagLst>
</file>

<file path=ppt/tags/tag424.xml><?xml version="1.0" encoding="utf-8"?>
<p:tagLst xmlns:a="http://schemas.openxmlformats.org/drawingml/2006/main" xmlns:r="http://schemas.openxmlformats.org/officeDocument/2006/relationships" xmlns:p="http://schemas.openxmlformats.org/presentationml/2006/main">
  <p:tag name="PA" val="v3.2.0"/>
</p:tagLst>
</file>

<file path=ppt/tags/tag425.xml><?xml version="1.0" encoding="utf-8"?>
<p:tagLst xmlns:a="http://schemas.openxmlformats.org/drawingml/2006/main" xmlns:r="http://schemas.openxmlformats.org/officeDocument/2006/relationships" xmlns:p="http://schemas.openxmlformats.org/presentationml/2006/main">
  <p:tag name="PA" val="v3.2.0"/>
</p:tagLst>
</file>

<file path=ppt/tags/tag426.xml><?xml version="1.0" encoding="utf-8"?>
<p:tagLst xmlns:a="http://schemas.openxmlformats.org/drawingml/2006/main" xmlns:r="http://schemas.openxmlformats.org/officeDocument/2006/relationships" xmlns:p="http://schemas.openxmlformats.org/presentationml/2006/main">
  <p:tag name="PA" val="v3.2.0"/>
</p:tagLst>
</file>

<file path=ppt/tags/tag427.xml><?xml version="1.0" encoding="utf-8"?>
<p:tagLst xmlns:a="http://schemas.openxmlformats.org/drawingml/2006/main" xmlns:r="http://schemas.openxmlformats.org/officeDocument/2006/relationships" xmlns:p="http://schemas.openxmlformats.org/presentationml/2006/main">
  <p:tag name="PA" val="v3.2.0"/>
</p:tagLst>
</file>

<file path=ppt/tags/tag428.xml><?xml version="1.0" encoding="utf-8"?>
<p:tagLst xmlns:a="http://schemas.openxmlformats.org/drawingml/2006/main" xmlns:r="http://schemas.openxmlformats.org/officeDocument/2006/relationships" xmlns:p="http://schemas.openxmlformats.org/presentationml/2006/main">
  <p:tag name="KSO_WM_DIAGRAM_VIRTUALLY_FRAME" val="{&quot;height&quot;:130.6,&quot;left&quot;:391.75,&quot;top&quot;:135.9,&quot;width&quot;:264}"/>
</p:tagLst>
</file>

<file path=ppt/tags/tag429.xml><?xml version="1.0" encoding="utf-8"?>
<p:tagLst xmlns:a="http://schemas.openxmlformats.org/drawingml/2006/main" xmlns:r="http://schemas.openxmlformats.org/officeDocument/2006/relationships" xmlns:p="http://schemas.openxmlformats.org/presentationml/2006/main">
  <p:tag name="KSO_WM_DIAGRAM_VIRTUALLY_FRAME" val="{&quot;height&quot;:130.6,&quot;left&quot;:391.75,&quot;top&quot;:135.9,&quot;width&quot;:264}"/>
</p:tagLst>
</file>

<file path=ppt/tags/tag43.xml><?xml version="1.0" encoding="utf-8"?>
<p:tagLst xmlns:a="http://schemas.openxmlformats.org/drawingml/2006/main" xmlns:r="http://schemas.openxmlformats.org/officeDocument/2006/relationships" xmlns:p="http://schemas.openxmlformats.org/presentationml/2006/main">
  <p:tag name="PA" val="v3.2.0"/>
</p:tagLst>
</file>

<file path=ppt/tags/tag430.xml><?xml version="1.0" encoding="utf-8"?>
<p:tagLst xmlns:a="http://schemas.openxmlformats.org/drawingml/2006/main" xmlns:r="http://schemas.openxmlformats.org/officeDocument/2006/relationships" xmlns:p="http://schemas.openxmlformats.org/presentationml/2006/main">
  <p:tag name="MH" val="20151007202029"/>
  <p:tag name="MH_LIBRARY" val="GRAPHIC"/>
  <p:tag name="MH_TYPE" val="SubTitle"/>
  <p:tag name="MH_ORDER" val="1"/>
</p:tagLst>
</file>

<file path=ppt/tags/tag431.xml><?xml version="1.0" encoding="utf-8"?>
<p:tagLst xmlns:a="http://schemas.openxmlformats.org/drawingml/2006/main" xmlns:r="http://schemas.openxmlformats.org/officeDocument/2006/relationships" xmlns:p="http://schemas.openxmlformats.org/presentationml/2006/main">
  <p:tag name="MH" val="20151007202029"/>
  <p:tag name="MH_LIBRARY" val="GRAPHIC"/>
  <p:tag name="MH_TYPE" val="SubTitle"/>
  <p:tag name="MH_ORDER" val="5"/>
</p:tagLst>
</file>

<file path=ppt/tags/tag432.xml><?xml version="1.0" encoding="utf-8"?>
<p:tagLst xmlns:a="http://schemas.openxmlformats.org/drawingml/2006/main" xmlns:r="http://schemas.openxmlformats.org/officeDocument/2006/relationships" xmlns:p="http://schemas.openxmlformats.org/presentationml/2006/main">
  <p:tag name="MH" val="20151007202029"/>
  <p:tag name="MH_LIBRARY" val="GRAPHIC"/>
  <p:tag name="MH_TYPE" val="SubTitle"/>
  <p:tag name="MH_ORDER" val="2"/>
</p:tagLst>
</file>

<file path=ppt/tags/tag433.xml><?xml version="1.0" encoding="utf-8"?>
<p:tagLst xmlns:a="http://schemas.openxmlformats.org/drawingml/2006/main" xmlns:r="http://schemas.openxmlformats.org/officeDocument/2006/relationships" xmlns:p="http://schemas.openxmlformats.org/presentationml/2006/main">
  <p:tag name="MH" val="20151007202029"/>
  <p:tag name="MH_LIBRARY" val="GRAPHIC"/>
  <p:tag name="MH_TYPE" val="SubTitle"/>
  <p:tag name="MH_ORDER" val="4"/>
</p:tagLst>
</file>

<file path=ppt/tags/tag434.xml><?xml version="1.0" encoding="utf-8"?>
<p:tagLst xmlns:a="http://schemas.openxmlformats.org/drawingml/2006/main" xmlns:r="http://schemas.openxmlformats.org/officeDocument/2006/relationships" xmlns:p="http://schemas.openxmlformats.org/presentationml/2006/main">
  <p:tag name="MH" val="20151007202029"/>
  <p:tag name="MH_LIBRARY" val="GRAPHIC"/>
  <p:tag name="MH_TYPE" val="SubTitle"/>
  <p:tag name="MH_ORDER" val="3"/>
</p:tagLst>
</file>

<file path=ppt/tags/tag435.xml><?xml version="1.0" encoding="utf-8"?>
<p:tagLst xmlns:a="http://schemas.openxmlformats.org/drawingml/2006/main" xmlns:r="http://schemas.openxmlformats.org/officeDocument/2006/relationships" xmlns:p="http://schemas.openxmlformats.org/presentationml/2006/main">
  <p:tag name="MH" val="20151007202029"/>
  <p:tag name="MH_LIBRARY" val="GRAPHIC"/>
  <p:tag name="MH_TYPE" val="Other"/>
  <p:tag name="MH_ORDER" val="2"/>
</p:tagLst>
</file>

<file path=ppt/tags/tag436.xml><?xml version="1.0" encoding="utf-8"?>
<p:tagLst xmlns:a="http://schemas.openxmlformats.org/drawingml/2006/main" xmlns:r="http://schemas.openxmlformats.org/officeDocument/2006/relationships" xmlns:p="http://schemas.openxmlformats.org/presentationml/2006/main">
  <p:tag name="MH" val="20151007154148"/>
  <p:tag name="MH_LIBRARY" val="GRAPHIC"/>
  <p:tag name="MH_ORDER" val="Freeform 4"/>
  <p:tag name="KSO_WM_DIAGRAM_VIRTUALLY_FRAME" val="{&quot;height&quot;:130.6,&quot;left&quot;:391.75,&quot;top&quot;:135.9,&quot;width&quot;:264}"/>
</p:tagLst>
</file>

<file path=ppt/tags/tag437.xml><?xml version="1.0" encoding="utf-8"?>
<p:tagLst xmlns:a="http://schemas.openxmlformats.org/drawingml/2006/main" xmlns:r="http://schemas.openxmlformats.org/officeDocument/2006/relationships" xmlns:p="http://schemas.openxmlformats.org/presentationml/2006/main">
  <p:tag name="MH" val="20151007154148"/>
  <p:tag name="MH_LIBRARY" val="GRAPHIC"/>
  <p:tag name="MH_ORDER" val="Freeform 5"/>
  <p:tag name="KSO_WM_DIAGRAM_VIRTUALLY_FRAME" val="{&quot;height&quot;:130.6,&quot;left&quot;:391.75,&quot;top&quot;:135.9,&quot;width&quot;:264}"/>
</p:tagLst>
</file>

<file path=ppt/tags/tag438.xml><?xml version="1.0" encoding="utf-8"?>
<p:tagLst xmlns:a="http://schemas.openxmlformats.org/drawingml/2006/main" xmlns:r="http://schemas.openxmlformats.org/officeDocument/2006/relationships" xmlns:p="http://schemas.openxmlformats.org/presentationml/2006/main">
  <p:tag name="MH" val="20151007154148"/>
  <p:tag name="MH_LIBRARY" val="GRAPHIC"/>
  <p:tag name="MH_ORDER" val="Rectangle 6"/>
  <p:tag name="KSO_WM_DIAGRAM_VIRTUALLY_FRAME" val="{&quot;height&quot;:130.6,&quot;left&quot;:391.75,&quot;top&quot;:135.9,&quot;width&quot;:264}"/>
</p:tagLst>
</file>

<file path=ppt/tags/tag439.xml><?xml version="1.0" encoding="utf-8"?>
<p:tagLst xmlns:a="http://schemas.openxmlformats.org/drawingml/2006/main" xmlns:r="http://schemas.openxmlformats.org/officeDocument/2006/relationships" xmlns:p="http://schemas.openxmlformats.org/presentationml/2006/main">
  <p:tag name="MH" val="20151007154148"/>
  <p:tag name="MH_LIBRARY" val="GRAPHIC"/>
  <p:tag name="MH_ORDER" val="Rectangle 7"/>
  <p:tag name="KSO_WM_DIAGRAM_VIRTUALLY_FRAME" val="{&quot;height&quot;:130.6,&quot;left&quot;:391.75,&quot;top&quot;:135.9,&quot;width&quot;:264}"/>
</p:tagLst>
</file>

<file path=ppt/tags/tag44.xml><?xml version="1.0" encoding="utf-8"?>
<p:tagLst xmlns:a="http://schemas.openxmlformats.org/drawingml/2006/main" xmlns:r="http://schemas.openxmlformats.org/officeDocument/2006/relationships" xmlns:p="http://schemas.openxmlformats.org/presentationml/2006/main">
  <p:tag name="PA" val="v3.2.0"/>
</p:tagLst>
</file>

<file path=ppt/tags/tag440.xml><?xml version="1.0" encoding="utf-8"?>
<p:tagLst xmlns:a="http://schemas.openxmlformats.org/drawingml/2006/main" xmlns:r="http://schemas.openxmlformats.org/officeDocument/2006/relationships" xmlns:p="http://schemas.openxmlformats.org/presentationml/2006/main">
  <p:tag name="MH" val="20151007154148"/>
  <p:tag name="MH_LIBRARY" val="GRAPHIC"/>
  <p:tag name="MH_ORDER" val="Freeform 4"/>
  <p:tag name="KSO_WM_DIAGRAM_VIRTUALLY_FRAME" val="{&quot;height&quot;:130.6,&quot;left&quot;:391.75,&quot;top&quot;:135.9,&quot;width&quot;:264}"/>
</p:tagLst>
</file>

<file path=ppt/tags/tag441.xml><?xml version="1.0" encoding="utf-8"?>
<p:tagLst xmlns:a="http://schemas.openxmlformats.org/drawingml/2006/main" xmlns:r="http://schemas.openxmlformats.org/officeDocument/2006/relationships" xmlns:p="http://schemas.openxmlformats.org/presentationml/2006/main">
  <p:tag name="MH" val="20151007154148"/>
  <p:tag name="MH_LIBRARY" val="GRAPHIC"/>
  <p:tag name="MH_ORDER" val="Freeform 5"/>
  <p:tag name="KSO_WM_DIAGRAM_VIRTUALLY_FRAME" val="{&quot;height&quot;:130.6,&quot;left&quot;:391.75,&quot;top&quot;:135.9,&quot;width&quot;:264}"/>
</p:tagLst>
</file>

<file path=ppt/tags/tag442.xml><?xml version="1.0" encoding="utf-8"?>
<p:tagLst xmlns:a="http://schemas.openxmlformats.org/drawingml/2006/main" xmlns:r="http://schemas.openxmlformats.org/officeDocument/2006/relationships" xmlns:p="http://schemas.openxmlformats.org/presentationml/2006/main">
  <p:tag name="MH" val="20151007154148"/>
  <p:tag name="MH_LIBRARY" val="GRAPHIC"/>
  <p:tag name="MH_ORDER" val="Rectangle 6"/>
  <p:tag name="KSO_WM_DIAGRAM_VIRTUALLY_FRAME" val="{&quot;height&quot;:130.6,&quot;left&quot;:391.75,&quot;top&quot;:135.9,&quot;width&quot;:264}"/>
</p:tagLst>
</file>

<file path=ppt/tags/tag443.xml><?xml version="1.0" encoding="utf-8"?>
<p:tagLst xmlns:a="http://schemas.openxmlformats.org/drawingml/2006/main" xmlns:r="http://schemas.openxmlformats.org/officeDocument/2006/relationships" xmlns:p="http://schemas.openxmlformats.org/presentationml/2006/main">
  <p:tag name="MH" val="20151007154148"/>
  <p:tag name="MH_LIBRARY" val="GRAPHIC"/>
  <p:tag name="MH_ORDER" val="Rectangle 7"/>
  <p:tag name="KSO_WM_DIAGRAM_VIRTUALLY_FRAME" val="{&quot;height&quot;:130.6,&quot;left&quot;:391.75,&quot;top&quot;:135.9,&quot;width&quot;:264}"/>
</p:tagLst>
</file>

<file path=ppt/tags/tag444.xml><?xml version="1.0" encoding="utf-8"?>
<p:tagLst xmlns:a="http://schemas.openxmlformats.org/drawingml/2006/main" xmlns:r="http://schemas.openxmlformats.org/officeDocument/2006/relationships" xmlns:p="http://schemas.openxmlformats.org/presentationml/2006/main">
  <p:tag name="PA" val="v3.2.0"/>
</p:tagLst>
</file>

<file path=ppt/tags/tag445.xml><?xml version="1.0" encoding="utf-8"?>
<p:tagLst xmlns:a="http://schemas.openxmlformats.org/drawingml/2006/main" xmlns:r="http://schemas.openxmlformats.org/officeDocument/2006/relationships" xmlns:p="http://schemas.openxmlformats.org/presentationml/2006/main">
  <p:tag name="PA" val="v3.2.0"/>
</p:tagLst>
</file>

<file path=ppt/tags/tag446.xml><?xml version="1.0" encoding="utf-8"?>
<p:tagLst xmlns:a="http://schemas.openxmlformats.org/drawingml/2006/main" xmlns:r="http://schemas.openxmlformats.org/officeDocument/2006/relationships" xmlns:p="http://schemas.openxmlformats.org/presentationml/2006/main">
  <p:tag name="PA" val="v3.2.0"/>
</p:tagLst>
</file>

<file path=ppt/tags/tag447.xml><?xml version="1.0" encoding="utf-8"?>
<p:tagLst xmlns:a="http://schemas.openxmlformats.org/drawingml/2006/main" xmlns:r="http://schemas.openxmlformats.org/officeDocument/2006/relationships" xmlns:p="http://schemas.openxmlformats.org/presentationml/2006/main">
  <p:tag name="PA" val="v3.2.0"/>
</p:tagLst>
</file>

<file path=ppt/tags/tag448.xml><?xml version="1.0" encoding="utf-8"?>
<p:tagLst xmlns:a="http://schemas.openxmlformats.org/drawingml/2006/main" xmlns:r="http://schemas.openxmlformats.org/officeDocument/2006/relationships" xmlns:p="http://schemas.openxmlformats.org/presentationml/2006/main">
  <p:tag name="PA" val="v3.2.0"/>
</p:tagLst>
</file>

<file path=ppt/tags/tag449.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75.2891338582677,&quot;left&quot;:43.35,&quot;top&quot;:86,&quot;width&quot;:611.4859842519685}"/>
</p:tagLst>
</file>

<file path=ppt/tags/tag45.xml><?xml version="1.0" encoding="utf-8"?>
<p:tagLst xmlns:a="http://schemas.openxmlformats.org/drawingml/2006/main" xmlns:r="http://schemas.openxmlformats.org/officeDocument/2006/relationships" xmlns:p="http://schemas.openxmlformats.org/presentationml/2006/main">
  <p:tag name="PA" val="v3.2.0"/>
</p:tagLst>
</file>

<file path=ppt/tags/tag450.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75.2891338582677,&quot;left&quot;:43.35,&quot;top&quot;:86,&quot;width&quot;:611.4859842519685}"/>
</p:tagLst>
</file>

<file path=ppt/tags/tag451.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75.2891338582677,&quot;left&quot;:43.35,&quot;top&quot;:86,&quot;width&quot;:611.4859842519685}"/>
</p:tagLst>
</file>

<file path=ppt/tags/tag452.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75.2891338582677,&quot;left&quot;:43.35,&quot;top&quot;:86,&quot;width&quot;:611.4859842519685}"/>
</p:tagLst>
</file>

<file path=ppt/tags/tag453.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75.2891338582677,&quot;left&quot;:43.35,&quot;top&quot;:86,&quot;width&quot;:611.4859842519685}"/>
</p:tagLst>
</file>

<file path=ppt/tags/tag454.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75.2891338582677,&quot;left&quot;:43.35,&quot;top&quot;:86,&quot;width&quot;:611.4859842519685}"/>
</p:tagLst>
</file>

<file path=ppt/tags/tag455.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75.2891338582677,&quot;left&quot;:43.35,&quot;top&quot;:86,&quot;width&quot;:611.4859842519685}"/>
</p:tagLst>
</file>

<file path=ppt/tags/tag456.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75.2891338582677,&quot;left&quot;:43.35,&quot;top&quot;:86,&quot;width&quot;:611.4859842519685}"/>
</p:tagLst>
</file>

<file path=ppt/tags/tag457.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75.2891338582677,&quot;left&quot;:43.35,&quot;top&quot;:86,&quot;width&quot;:611.4859842519685}"/>
</p:tagLst>
</file>

<file path=ppt/tags/tag458.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75.2891338582677,&quot;left&quot;:43.35,&quot;top&quot;:86,&quot;width&quot;:611.4859842519685}"/>
</p:tagLst>
</file>

<file path=ppt/tags/tag459.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75.2891338582677,&quot;left&quot;:43.35,&quot;top&quot;:86,&quot;width&quot;:611.4859842519685}"/>
</p:tagLst>
</file>

<file path=ppt/tags/tag46.xml><?xml version="1.0" encoding="utf-8"?>
<p:tagLst xmlns:a="http://schemas.openxmlformats.org/drawingml/2006/main" xmlns:r="http://schemas.openxmlformats.org/officeDocument/2006/relationships" xmlns:p="http://schemas.openxmlformats.org/presentationml/2006/main">
  <p:tag name="PA" val="v3.2.0"/>
</p:tagLst>
</file>

<file path=ppt/tags/tag460.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75.2891338582677,&quot;left&quot;:43.35,&quot;top&quot;:86,&quot;width&quot;:611.4859842519685}"/>
</p:tagLst>
</file>

<file path=ppt/tags/tag461.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75.2891338582677,&quot;left&quot;:43.35,&quot;top&quot;:86,&quot;width&quot;:611.4859842519685}"/>
</p:tagLst>
</file>

<file path=ppt/tags/tag462.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75.2891338582677,&quot;left&quot;:43.35,&quot;top&quot;:86,&quot;width&quot;:611.4859842519685}"/>
</p:tagLst>
</file>

<file path=ppt/tags/tag463.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75.2891338582677,&quot;left&quot;:43.35,&quot;top&quot;:86,&quot;width&quot;:611.4859842519685}"/>
</p:tagLst>
</file>

<file path=ppt/tags/tag464.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75.2891338582677,&quot;left&quot;:43.35,&quot;top&quot;:86,&quot;width&quot;:611.4859842519685}"/>
</p:tagLst>
</file>

<file path=ppt/tags/tag465.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75.2891338582677,&quot;left&quot;:43.35,&quot;top&quot;:86,&quot;width&quot;:611.4859842519685}"/>
</p:tagLst>
</file>

<file path=ppt/tags/tag466.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75.2891338582677,&quot;left&quot;:43.35,&quot;top&quot;:86,&quot;width&quot;:611.4859842519685}"/>
</p:tagLst>
</file>

<file path=ppt/tags/tag467.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75.2891338582677,&quot;left&quot;:43.35,&quot;top&quot;:86,&quot;width&quot;:611.4859842519685}"/>
</p:tagLst>
</file>

<file path=ppt/tags/tag468.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75.2891338582677,&quot;left&quot;:43.35,&quot;top&quot;:86,&quot;width&quot;:611.4859842519685}"/>
</p:tagLst>
</file>

<file path=ppt/tags/tag469.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75.2891338582677,&quot;left&quot;:43.35,&quot;top&quot;:86,&quot;width&quot;:611.4859842519685}"/>
</p:tagLst>
</file>

<file path=ppt/tags/tag47.xml><?xml version="1.0" encoding="utf-8"?>
<p:tagLst xmlns:a="http://schemas.openxmlformats.org/drawingml/2006/main" xmlns:r="http://schemas.openxmlformats.org/officeDocument/2006/relationships" xmlns:p="http://schemas.openxmlformats.org/presentationml/2006/main">
  <p:tag name="PA" val="v3.2.0"/>
</p:tagLst>
</file>

<file path=ppt/tags/tag470.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75.2891338582677,&quot;left&quot;:43.35,&quot;top&quot;:86,&quot;width&quot;:611.4859842519685}"/>
</p:tagLst>
</file>

<file path=ppt/tags/tag471.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75.2891338582677,&quot;left&quot;:43.35,&quot;top&quot;:86,&quot;width&quot;:611.4859842519685}"/>
</p:tagLst>
</file>

<file path=ppt/tags/tag472.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75.2891338582677,&quot;left&quot;:43.35,&quot;top&quot;:86,&quot;width&quot;:611.4859842519685}"/>
</p:tagLst>
</file>

<file path=ppt/tags/tag473.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75.2891338582677,&quot;left&quot;:43.35,&quot;top&quot;:86,&quot;width&quot;:611.4859842519685}"/>
</p:tagLst>
</file>

<file path=ppt/tags/tag474.xml><?xml version="1.0" encoding="utf-8"?>
<p:tagLst xmlns:a="http://schemas.openxmlformats.org/drawingml/2006/main" xmlns:r="http://schemas.openxmlformats.org/officeDocument/2006/relationships" xmlns:p="http://schemas.openxmlformats.org/presentationml/2006/main">
  <p:tag name="KSO_WM_DIAGRAM_VIRTUALLY_FRAME" val="{&quot;height&quot;:236.95,&quot;left&quot;:20.55,&quot;top&quot;:128.55,&quot;width&quot;:661.95}"/>
</p:tagLst>
</file>

<file path=ppt/tags/tag475.xml><?xml version="1.0" encoding="utf-8"?>
<p:tagLst xmlns:a="http://schemas.openxmlformats.org/drawingml/2006/main" xmlns:r="http://schemas.openxmlformats.org/officeDocument/2006/relationships" xmlns:p="http://schemas.openxmlformats.org/presentationml/2006/main">
  <p:tag name="KSO_WM_DIAGRAM_VIRTUALLY_FRAME" val="{&quot;height&quot;:236.95,&quot;left&quot;:20.55,&quot;top&quot;:128.55,&quot;width&quot;:661.95}"/>
</p:tagLst>
</file>

<file path=ppt/tags/tag476.xml><?xml version="1.0" encoding="utf-8"?>
<p:tagLst xmlns:a="http://schemas.openxmlformats.org/drawingml/2006/main" xmlns:r="http://schemas.openxmlformats.org/officeDocument/2006/relationships" xmlns:p="http://schemas.openxmlformats.org/presentationml/2006/main">
  <p:tag name="PA" val="v3.2.0"/>
</p:tagLst>
</file>

<file path=ppt/tags/tag477.xml><?xml version="1.0" encoding="utf-8"?>
<p:tagLst xmlns:a="http://schemas.openxmlformats.org/drawingml/2006/main" xmlns:r="http://schemas.openxmlformats.org/officeDocument/2006/relationships" xmlns:p="http://schemas.openxmlformats.org/presentationml/2006/main">
  <p:tag name="KSO_WM_DIAGRAM_VIRTUALLY_FRAME" val="{&quot;height&quot;:236.95,&quot;left&quot;:20.55,&quot;top&quot;:128.55,&quot;width&quot;:661.95}"/>
</p:tagLst>
</file>

<file path=ppt/tags/tag478.xml><?xml version="1.0" encoding="utf-8"?>
<p:tagLst xmlns:a="http://schemas.openxmlformats.org/drawingml/2006/main" xmlns:r="http://schemas.openxmlformats.org/officeDocument/2006/relationships" xmlns:p="http://schemas.openxmlformats.org/presentationml/2006/main">
  <p:tag name="KSO_WM_DIAGRAM_VIRTUALLY_FRAME" val="{&quot;height&quot;:236.95,&quot;left&quot;:20.55,&quot;top&quot;:128.55,&quot;width&quot;:661.95}"/>
</p:tagLst>
</file>

<file path=ppt/tags/tag479.xml><?xml version="1.0" encoding="utf-8"?>
<p:tagLst xmlns:a="http://schemas.openxmlformats.org/drawingml/2006/main" xmlns:r="http://schemas.openxmlformats.org/officeDocument/2006/relationships" xmlns:p="http://schemas.openxmlformats.org/presentationml/2006/main">
  <p:tag name="KSO_WM_DIAGRAM_VIRTUALLY_FRAME" val="{&quot;height&quot;:236.95,&quot;left&quot;:20.55,&quot;top&quot;:128.55,&quot;width&quot;:661.95}"/>
</p:tagLst>
</file>

<file path=ppt/tags/tag48.xml><?xml version="1.0" encoding="utf-8"?>
<p:tagLst xmlns:a="http://schemas.openxmlformats.org/drawingml/2006/main" xmlns:r="http://schemas.openxmlformats.org/officeDocument/2006/relationships" xmlns:p="http://schemas.openxmlformats.org/presentationml/2006/main">
  <p:tag name="PA" val="v3.2.0"/>
</p:tagLst>
</file>

<file path=ppt/tags/tag480.xml><?xml version="1.0" encoding="utf-8"?>
<p:tagLst xmlns:a="http://schemas.openxmlformats.org/drawingml/2006/main" xmlns:r="http://schemas.openxmlformats.org/officeDocument/2006/relationships" xmlns:p="http://schemas.openxmlformats.org/presentationml/2006/main">
  <p:tag name="KSO_WM_DIAGRAM_VIRTUALLY_FRAME" val="{&quot;height&quot;:236.95,&quot;left&quot;:20.55,&quot;top&quot;:128.55,&quot;width&quot;:661.95}"/>
</p:tagLst>
</file>

<file path=ppt/tags/tag481.xml><?xml version="1.0" encoding="utf-8"?>
<p:tagLst xmlns:a="http://schemas.openxmlformats.org/drawingml/2006/main" xmlns:r="http://schemas.openxmlformats.org/officeDocument/2006/relationships" xmlns:p="http://schemas.openxmlformats.org/presentationml/2006/main">
  <p:tag name="KSO_WM_DIAGRAM_VIRTUALLY_FRAME" val="{&quot;height&quot;:236.95,&quot;left&quot;:20.55,&quot;top&quot;:128.55,&quot;width&quot;:661.95}"/>
</p:tagLst>
</file>

<file path=ppt/tags/tag482.xml><?xml version="1.0" encoding="utf-8"?>
<p:tagLst xmlns:a="http://schemas.openxmlformats.org/drawingml/2006/main" xmlns:r="http://schemas.openxmlformats.org/officeDocument/2006/relationships" xmlns:p="http://schemas.openxmlformats.org/presentationml/2006/main">
  <p:tag name="KSO_WM_DIAGRAM_VIRTUALLY_FRAME" val="{&quot;height&quot;:236.95,&quot;left&quot;:20.55,&quot;top&quot;:128.55,&quot;width&quot;:661.95}"/>
</p:tagLst>
</file>

<file path=ppt/tags/tag483.xml><?xml version="1.0" encoding="utf-8"?>
<p:tagLst xmlns:a="http://schemas.openxmlformats.org/drawingml/2006/main" xmlns:r="http://schemas.openxmlformats.org/officeDocument/2006/relationships" xmlns:p="http://schemas.openxmlformats.org/presentationml/2006/main">
  <p:tag name="KSO_WM_DIAGRAM_VIRTUALLY_FRAME" val="{&quot;height&quot;:236.95,&quot;left&quot;:20.55,&quot;top&quot;:128.55,&quot;width&quot;:661.95}"/>
</p:tagLst>
</file>

<file path=ppt/tags/tag484.xml><?xml version="1.0" encoding="utf-8"?>
<p:tagLst xmlns:a="http://schemas.openxmlformats.org/drawingml/2006/main" xmlns:r="http://schemas.openxmlformats.org/officeDocument/2006/relationships" xmlns:p="http://schemas.openxmlformats.org/presentationml/2006/main">
  <p:tag name="KSO_WM_DIAGRAM_VIRTUALLY_FRAME" val="{&quot;height&quot;:236.95,&quot;left&quot;:20.55,&quot;top&quot;:128.55,&quot;width&quot;:661.95}"/>
</p:tagLst>
</file>

<file path=ppt/tags/tag485.xml><?xml version="1.0" encoding="utf-8"?>
<p:tagLst xmlns:a="http://schemas.openxmlformats.org/drawingml/2006/main" xmlns:r="http://schemas.openxmlformats.org/officeDocument/2006/relationships" xmlns:p="http://schemas.openxmlformats.org/presentationml/2006/main">
  <p:tag name="KSO_WM_DIAGRAM_VIRTUALLY_FRAME" val="{&quot;height&quot;:236.95,&quot;left&quot;:20.55,&quot;top&quot;:128.55,&quot;width&quot;:661.95}"/>
</p:tagLst>
</file>

<file path=ppt/tags/tag486.xml><?xml version="1.0" encoding="utf-8"?>
<p:tagLst xmlns:a="http://schemas.openxmlformats.org/drawingml/2006/main" xmlns:r="http://schemas.openxmlformats.org/officeDocument/2006/relationships" xmlns:p="http://schemas.openxmlformats.org/presentationml/2006/main">
  <p:tag name="KSO_WM_DIAGRAM_VIRTUALLY_FRAME" val="{&quot;height&quot;:236.95,&quot;left&quot;:20.55,&quot;top&quot;:128.55,&quot;width&quot;:661.95}"/>
</p:tagLst>
</file>

<file path=ppt/tags/tag487.xml><?xml version="1.0" encoding="utf-8"?>
<p:tagLst xmlns:a="http://schemas.openxmlformats.org/drawingml/2006/main" xmlns:r="http://schemas.openxmlformats.org/officeDocument/2006/relationships" xmlns:p="http://schemas.openxmlformats.org/presentationml/2006/main">
  <p:tag name="KSO_WM_DIAGRAM_VIRTUALLY_FRAME" val="{&quot;height&quot;:236.95,&quot;left&quot;:20.55,&quot;top&quot;:128.55,&quot;width&quot;:661.95}"/>
</p:tagLst>
</file>

<file path=ppt/tags/tag488.xml><?xml version="1.0" encoding="utf-8"?>
<p:tagLst xmlns:a="http://schemas.openxmlformats.org/drawingml/2006/main" xmlns:r="http://schemas.openxmlformats.org/officeDocument/2006/relationships" xmlns:p="http://schemas.openxmlformats.org/presentationml/2006/main">
  <p:tag name="KSO_WM_DIAGRAM_VIRTUALLY_FRAME" val="{&quot;height&quot;:236.95,&quot;left&quot;:20.55,&quot;top&quot;:128.55,&quot;width&quot;:661.95}"/>
</p:tagLst>
</file>

<file path=ppt/tags/tag489.xml><?xml version="1.0" encoding="utf-8"?>
<p:tagLst xmlns:a="http://schemas.openxmlformats.org/drawingml/2006/main" xmlns:r="http://schemas.openxmlformats.org/officeDocument/2006/relationships" xmlns:p="http://schemas.openxmlformats.org/presentationml/2006/main">
  <p:tag name="KSO_WM_DIAGRAM_VIRTUALLY_FRAME" val="{&quot;height&quot;:236.95,&quot;left&quot;:20.55,&quot;top&quot;:128.55,&quot;width&quot;:661.95}"/>
</p:tagLst>
</file>

<file path=ppt/tags/tag49.xml><?xml version="1.0" encoding="utf-8"?>
<p:tagLst xmlns:a="http://schemas.openxmlformats.org/drawingml/2006/main" xmlns:r="http://schemas.openxmlformats.org/officeDocument/2006/relationships" xmlns:p="http://schemas.openxmlformats.org/presentationml/2006/main">
  <p:tag name="PA" val="v3.2.0"/>
</p:tagLst>
</file>

<file path=ppt/tags/tag490.xml><?xml version="1.0" encoding="utf-8"?>
<p:tagLst xmlns:a="http://schemas.openxmlformats.org/drawingml/2006/main" xmlns:r="http://schemas.openxmlformats.org/officeDocument/2006/relationships" xmlns:p="http://schemas.openxmlformats.org/presentationml/2006/main">
  <p:tag name="KSO_WM_DIAGRAM_VIRTUALLY_FRAME" val="{&quot;height&quot;:236.95,&quot;left&quot;:20.55,&quot;top&quot;:128.55,&quot;width&quot;:661.95}"/>
</p:tagLst>
</file>

<file path=ppt/tags/tag491.xml><?xml version="1.0" encoding="utf-8"?>
<p:tagLst xmlns:a="http://schemas.openxmlformats.org/drawingml/2006/main" xmlns:r="http://schemas.openxmlformats.org/officeDocument/2006/relationships" xmlns:p="http://schemas.openxmlformats.org/presentationml/2006/main">
  <p:tag name="KSO_WM_DIAGRAM_VIRTUALLY_FRAME" val="{&quot;height&quot;:236.95,&quot;left&quot;:20.55,&quot;top&quot;:128.55,&quot;width&quot;:661.95}"/>
</p:tagLst>
</file>

<file path=ppt/tags/tag492.xml><?xml version="1.0" encoding="utf-8"?>
<p:tagLst xmlns:a="http://schemas.openxmlformats.org/drawingml/2006/main" xmlns:r="http://schemas.openxmlformats.org/officeDocument/2006/relationships" xmlns:p="http://schemas.openxmlformats.org/presentationml/2006/main">
  <p:tag name="KSO_WM_DIAGRAM_VIRTUALLY_FRAME" val="{&quot;height&quot;:236.95,&quot;left&quot;:20.55,&quot;top&quot;:128.55,&quot;width&quot;:661.95}"/>
</p:tagLst>
</file>

<file path=ppt/tags/tag493.xml><?xml version="1.0" encoding="utf-8"?>
<p:tagLst xmlns:a="http://schemas.openxmlformats.org/drawingml/2006/main" xmlns:r="http://schemas.openxmlformats.org/officeDocument/2006/relationships" xmlns:p="http://schemas.openxmlformats.org/presentationml/2006/main">
  <p:tag name="KSO_WM_DIAGRAM_VIRTUALLY_FRAME" val="{&quot;height&quot;:236.95,&quot;left&quot;:20.55,&quot;top&quot;:128.55,&quot;width&quot;:661.95}"/>
</p:tagLst>
</file>

<file path=ppt/tags/tag494.xml><?xml version="1.0" encoding="utf-8"?>
<p:tagLst xmlns:a="http://schemas.openxmlformats.org/drawingml/2006/main" xmlns:r="http://schemas.openxmlformats.org/officeDocument/2006/relationships" xmlns:p="http://schemas.openxmlformats.org/presentationml/2006/main">
  <p:tag name="KSO_WM_DIAGRAM_VIRTUALLY_FRAME" val="{&quot;height&quot;:236.95,&quot;left&quot;:20.55,&quot;top&quot;:128.55,&quot;width&quot;:661.95}"/>
</p:tagLst>
</file>

<file path=ppt/tags/tag495.xml><?xml version="1.0" encoding="utf-8"?>
<p:tagLst xmlns:a="http://schemas.openxmlformats.org/drawingml/2006/main" xmlns:r="http://schemas.openxmlformats.org/officeDocument/2006/relationships" xmlns:p="http://schemas.openxmlformats.org/presentationml/2006/main">
  <p:tag name="KSO_WM_DIAGRAM_VIRTUALLY_FRAME" val="{&quot;height&quot;:236.95,&quot;left&quot;:20.55,&quot;top&quot;:128.55,&quot;width&quot;:661.95}"/>
</p:tagLst>
</file>

<file path=ppt/tags/tag496.xml><?xml version="1.0" encoding="utf-8"?>
<p:tagLst xmlns:a="http://schemas.openxmlformats.org/drawingml/2006/main" xmlns:r="http://schemas.openxmlformats.org/officeDocument/2006/relationships" xmlns:p="http://schemas.openxmlformats.org/presentationml/2006/main">
  <p:tag name="KSO_WM_DIAGRAM_VIRTUALLY_FRAME" val="{&quot;height&quot;:236.95,&quot;left&quot;:20.55,&quot;top&quot;:128.55,&quot;width&quot;:661.95}"/>
</p:tagLst>
</file>

<file path=ppt/tags/tag497.xml><?xml version="1.0" encoding="utf-8"?>
<p:tagLst xmlns:a="http://schemas.openxmlformats.org/drawingml/2006/main" xmlns:r="http://schemas.openxmlformats.org/officeDocument/2006/relationships" xmlns:p="http://schemas.openxmlformats.org/presentationml/2006/main">
  <p:tag name="KSO_WM_DIAGRAM_VIRTUALLY_FRAME" val="{&quot;height&quot;:236.95,&quot;left&quot;:20.55,&quot;top&quot;:128.55,&quot;width&quot;:661.95}"/>
</p:tagLst>
</file>

<file path=ppt/tags/tag498.xml><?xml version="1.0" encoding="utf-8"?>
<p:tagLst xmlns:a="http://schemas.openxmlformats.org/drawingml/2006/main" xmlns:r="http://schemas.openxmlformats.org/officeDocument/2006/relationships" xmlns:p="http://schemas.openxmlformats.org/presentationml/2006/main">
  <p:tag name="KSO_WM_DIAGRAM_VIRTUALLY_FRAME" val="{&quot;height&quot;:236.95,&quot;left&quot;:20.55,&quot;top&quot;:128.55,&quot;width&quot;:661.95}"/>
</p:tagLst>
</file>

<file path=ppt/tags/tag499.xml><?xml version="1.0" encoding="utf-8"?>
<p:tagLst xmlns:a="http://schemas.openxmlformats.org/drawingml/2006/main" xmlns:r="http://schemas.openxmlformats.org/officeDocument/2006/relationships" xmlns:p="http://schemas.openxmlformats.org/presentationml/2006/main">
  <p:tag name="PA" val="v3.2.0"/>
</p:tagLst>
</file>

<file path=ppt/tags/tag5.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74.05440944881894,&quot;left&quot;:358.0648818897638,&quot;top&quot;:73.09055118110237,&quot;width&quot;:242.65000000000003}"/>
</p:tagLst>
</file>

<file path=ppt/tags/tag50.xml><?xml version="1.0" encoding="utf-8"?>
<p:tagLst xmlns:a="http://schemas.openxmlformats.org/drawingml/2006/main" xmlns:r="http://schemas.openxmlformats.org/officeDocument/2006/relationships" xmlns:p="http://schemas.openxmlformats.org/presentationml/2006/main">
  <p:tag name="PA" val="v3.2.0"/>
</p:tagLst>
</file>

<file path=ppt/tags/tag500.xml><?xml version="1.0" encoding="utf-8"?>
<p:tagLst xmlns:a="http://schemas.openxmlformats.org/drawingml/2006/main" xmlns:r="http://schemas.openxmlformats.org/officeDocument/2006/relationships" xmlns:p="http://schemas.openxmlformats.org/presentationml/2006/main">
  <p:tag name="PA" val="v3.2.0"/>
</p:tagLst>
</file>

<file path=ppt/tags/tag501.xml><?xml version="1.0" encoding="utf-8"?>
<p:tagLst xmlns:a="http://schemas.openxmlformats.org/drawingml/2006/main" xmlns:r="http://schemas.openxmlformats.org/officeDocument/2006/relationships" xmlns:p="http://schemas.openxmlformats.org/presentationml/2006/main">
  <p:tag name="PA" val="v3.2.0"/>
</p:tagLst>
</file>

<file path=ppt/tags/tag502.xml><?xml version="1.0" encoding="utf-8"?>
<p:tagLst xmlns:a="http://schemas.openxmlformats.org/drawingml/2006/main" xmlns:r="http://schemas.openxmlformats.org/officeDocument/2006/relationships" xmlns:p="http://schemas.openxmlformats.org/presentationml/2006/main">
  <p:tag name="PA" val="v3.2.0"/>
</p:tagLst>
</file>

<file path=ppt/tags/tag503.xml><?xml version="1.0" encoding="utf-8"?>
<p:tagLst xmlns:a="http://schemas.openxmlformats.org/drawingml/2006/main" xmlns:r="http://schemas.openxmlformats.org/officeDocument/2006/relationships" xmlns:p="http://schemas.openxmlformats.org/presentationml/2006/main">
  <p:tag name="PA" val="v3.2.0"/>
</p:tagLst>
</file>

<file path=ppt/tags/tag504.xml><?xml version="1.0" encoding="utf-8"?>
<p:tagLst xmlns:a="http://schemas.openxmlformats.org/drawingml/2006/main" xmlns:r="http://schemas.openxmlformats.org/officeDocument/2006/relationships" xmlns:p="http://schemas.openxmlformats.org/presentationml/2006/main">
  <p:tag name="PA" val="v3.2.0"/>
</p:tagLst>
</file>

<file path=ppt/tags/tag505.xml><?xml version="1.0" encoding="utf-8"?>
<p:tagLst xmlns:a="http://schemas.openxmlformats.org/drawingml/2006/main" xmlns:r="http://schemas.openxmlformats.org/officeDocument/2006/relationships" xmlns:p="http://schemas.openxmlformats.org/presentationml/2006/main">
  <p:tag name="PA" val="v3.2.0"/>
</p:tagLst>
</file>

<file path=ppt/tags/tag506.xml><?xml version="1.0" encoding="utf-8"?>
<p:tagLst xmlns:a="http://schemas.openxmlformats.org/drawingml/2006/main" xmlns:r="http://schemas.openxmlformats.org/officeDocument/2006/relationships" xmlns:p="http://schemas.openxmlformats.org/presentationml/2006/main">
  <p:tag name="PA" val="v3.2.0"/>
</p:tagLst>
</file>

<file path=ppt/tags/tag507.xml><?xml version="1.0" encoding="utf-8"?>
<p:tagLst xmlns:a="http://schemas.openxmlformats.org/drawingml/2006/main" xmlns:r="http://schemas.openxmlformats.org/officeDocument/2006/relationships" xmlns:p="http://schemas.openxmlformats.org/presentationml/2006/main">
  <p:tag name="PA" val="v3.2.0"/>
</p:tagLst>
</file>

<file path=ppt/tags/tag508.xml><?xml version="1.0" encoding="utf-8"?>
<p:tagLst xmlns:a="http://schemas.openxmlformats.org/drawingml/2006/main" xmlns:r="http://schemas.openxmlformats.org/officeDocument/2006/relationships" xmlns:p="http://schemas.openxmlformats.org/presentationml/2006/main">
  <p:tag name="PA" val="v3.2.0"/>
</p:tagLst>
</file>

<file path=ppt/tags/tag509.xml><?xml version="1.0" encoding="utf-8"?>
<p:tagLst xmlns:a="http://schemas.openxmlformats.org/drawingml/2006/main" xmlns:r="http://schemas.openxmlformats.org/officeDocument/2006/relationships" xmlns:p="http://schemas.openxmlformats.org/presentationml/2006/main">
  <p:tag name="PA" val="v3.2.0"/>
</p:tagLst>
</file>

<file path=ppt/tags/tag51.xml><?xml version="1.0" encoding="utf-8"?>
<p:tagLst xmlns:a="http://schemas.openxmlformats.org/drawingml/2006/main" xmlns:r="http://schemas.openxmlformats.org/officeDocument/2006/relationships" xmlns:p="http://schemas.openxmlformats.org/presentationml/2006/main">
  <p:tag name="PA" val="v3.2.0"/>
</p:tagLst>
</file>

<file path=ppt/tags/tag510.xml><?xml version="1.0" encoding="utf-8"?>
<p:tagLst xmlns:a="http://schemas.openxmlformats.org/drawingml/2006/main" xmlns:r="http://schemas.openxmlformats.org/officeDocument/2006/relationships" xmlns:p="http://schemas.openxmlformats.org/presentationml/2006/main">
  <p:tag name="PA" val="v3.2.0"/>
</p:tagLst>
</file>

<file path=ppt/tags/tag511.xml><?xml version="1.0" encoding="utf-8"?>
<p:tagLst xmlns:a="http://schemas.openxmlformats.org/drawingml/2006/main" xmlns:r="http://schemas.openxmlformats.org/officeDocument/2006/relationships" xmlns:p="http://schemas.openxmlformats.org/presentationml/2006/main">
  <p:tag name="PA" val="v3.2.0"/>
</p:tagLst>
</file>

<file path=ppt/tags/tag512.xml><?xml version="1.0" encoding="utf-8"?>
<p:tagLst xmlns:a="http://schemas.openxmlformats.org/drawingml/2006/main" xmlns:r="http://schemas.openxmlformats.org/officeDocument/2006/relationships" xmlns:p="http://schemas.openxmlformats.org/presentationml/2006/main">
  <p:tag name="PA" val="v3.2.0"/>
</p:tagLst>
</file>

<file path=ppt/tags/tag513.xml><?xml version="1.0" encoding="utf-8"?>
<p:tagLst xmlns:a="http://schemas.openxmlformats.org/drawingml/2006/main" xmlns:r="http://schemas.openxmlformats.org/officeDocument/2006/relationships" xmlns:p="http://schemas.openxmlformats.org/presentationml/2006/main">
  <p:tag name="PA" val="v3.2.0"/>
</p:tagLst>
</file>

<file path=ppt/tags/tag514.xml><?xml version="1.0" encoding="utf-8"?>
<p:tagLst xmlns:a="http://schemas.openxmlformats.org/drawingml/2006/main" xmlns:r="http://schemas.openxmlformats.org/officeDocument/2006/relationships" xmlns:p="http://schemas.openxmlformats.org/presentationml/2006/main">
  <p:tag name="PA" val="v3.2.0"/>
</p:tagLst>
</file>

<file path=ppt/tags/tag515.xml><?xml version="1.0" encoding="utf-8"?>
<p:tagLst xmlns:a="http://schemas.openxmlformats.org/drawingml/2006/main" xmlns:r="http://schemas.openxmlformats.org/officeDocument/2006/relationships" xmlns:p="http://schemas.openxmlformats.org/presentationml/2006/main">
  <p:tag name="PA" val="v3.2.0"/>
</p:tagLst>
</file>

<file path=ppt/tags/tag516.xml><?xml version="1.0" encoding="utf-8"?>
<p:tagLst xmlns:a="http://schemas.openxmlformats.org/drawingml/2006/main" xmlns:r="http://schemas.openxmlformats.org/officeDocument/2006/relationships" xmlns:p="http://schemas.openxmlformats.org/presentationml/2006/main">
  <p:tag name="PA" val="v3.2.0"/>
</p:tagLst>
</file>

<file path=ppt/tags/tag517.xml><?xml version="1.0" encoding="utf-8"?>
<p:tagLst xmlns:a="http://schemas.openxmlformats.org/drawingml/2006/main" xmlns:r="http://schemas.openxmlformats.org/officeDocument/2006/relationships" xmlns:p="http://schemas.openxmlformats.org/presentationml/2006/main">
  <p:tag name="PA" val="v3.2.0"/>
</p:tagLst>
</file>

<file path=ppt/tags/tag518.xml><?xml version="1.0" encoding="utf-8"?>
<p:tagLst xmlns:a="http://schemas.openxmlformats.org/drawingml/2006/main" xmlns:r="http://schemas.openxmlformats.org/officeDocument/2006/relationships" xmlns:p="http://schemas.openxmlformats.org/presentationml/2006/main">
  <p:tag name="PA" val="v3.2.0"/>
</p:tagLst>
</file>

<file path=ppt/tags/tag519.xml><?xml version="1.0" encoding="utf-8"?>
<p:tagLst xmlns:a="http://schemas.openxmlformats.org/drawingml/2006/main" xmlns:r="http://schemas.openxmlformats.org/officeDocument/2006/relationships" xmlns:p="http://schemas.openxmlformats.org/presentationml/2006/main">
  <p:tag name="PA" val="v3.2.0"/>
</p:tagLst>
</file>

<file path=ppt/tags/tag52.xml><?xml version="1.0" encoding="utf-8"?>
<p:tagLst xmlns:a="http://schemas.openxmlformats.org/drawingml/2006/main" xmlns:r="http://schemas.openxmlformats.org/officeDocument/2006/relationships" xmlns:p="http://schemas.openxmlformats.org/presentationml/2006/main">
  <p:tag name="PA" val="v3.2.0"/>
</p:tagLst>
</file>

<file path=ppt/tags/tag520.xml><?xml version="1.0" encoding="utf-8"?>
<p:tagLst xmlns:a="http://schemas.openxmlformats.org/drawingml/2006/main" xmlns:r="http://schemas.openxmlformats.org/officeDocument/2006/relationships" xmlns:p="http://schemas.openxmlformats.org/presentationml/2006/main">
  <p:tag name="PA" val="v3.2.0"/>
</p:tagLst>
</file>

<file path=ppt/tags/tag521.xml><?xml version="1.0" encoding="utf-8"?>
<p:tagLst xmlns:a="http://schemas.openxmlformats.org/drawingml/2006/main" xmlns:r="http://schemas.openxmlformats.org/officeDocument/2006/relationships" xmlns:p="http://schemas.openxmlformats.org/presentationml/2006/main">
  <p:tag name="PA" val="v3.2.0"/>
</p:tagLst>
</file>

<file path=ppt/tags/tag522.xml><?xml version="1.0" encoding="utf-8"?>
<p:tagLst xmlns:a="http://schemas.openxmlformats.org/drawingml/2006/main" xmlns:r="http://schemas.openxmlformats.org/officeDocument/2006/relationships" xmlns:p="http://schemas.openxmlformats.org/presentationml/2006/main">
  <p:tag name="PA" val="v3.2.0"/>
</p:tagLst>
</file>

<file path=ppt/tags/tag523.xml><?xml version="1.0" encoding="utf-8"?>
<p:tagLst xmlns:a="http://schemas.openxmlformats.org/drawingml/2006/main" xmlns:r="http://schemas.openxmlformats.org/officeDocument/2006/relationships" xmlns:p="http://schemas.openxmlformats.org/presentationml/2006/main">
  <p:tag name="PA" val="v3.2.0"/>
</p:tagLst>
</file>

<file path=ppt/tags/tag524.xml><?xml version="1.0" encoding="utf-8"?>
<p:tagLst xmlns:a="http://schemas.openxmlformats.org/drawingml/2006/main" xmlns:r="http://schemas.openxmlformats.org/officeDocument/2006/relationships" xmlns:p="http://schemas.openxmlformats.org/presentationml/2006/main">
  <p:tag name="PA" val="v3.2.0"/>
</p:tagLst>
</file>

<file path=ppt/tags/tag525.xml><?xml version="1.0" encoding="utf-8"?>
<p:tagLst xmlns:a="http://schemas.openxmlformats.org/drawingml/2006/main" xmlns:r="http://schemas.openxmlformats.org/officeDocument/2006/relationships" xmlns:p="http://schemas.openxmlformats.org/presentationml/2006/main">
  <p:tag name="PA" val="v3.2.0"/>
</p:tagLst>
</file>

<file path=ppt/tags/tag526.xml><?xml version="1.0" encoding="utf-8"?>
<p:tagLst xmlns:a="http://schemas.openxmlformats.org/drawingml/2006/main" xmlns:r="http://schemas.openxmlformats.org/officeDocument/2006/relationships" xmlns:p="http://schemas.openxmlformats.org/presentationml/2006/main">
  <p:tag name="PA" val="v3.2.0"/>
</p:tagLst>
</file>

<file path=ppt/tags/tag527.xml><?xml version="1.0" encoding="utf-8"?>
<p:tagLst xmlns:a="http://schemas.openxmlformats.org/drawingml/2006/main" xmlns:r="http://schemas.openxmlformats.org/officeDocument/2006/relationships" xmlns:p="http://schemas.openxmlformats.org/presentationml/2006/main">
  <p:tag name="PA" val="v3.2.0"/>
</p:tagLst>
</file>

<file path=ppt/tags/tag528.xml><?xml version="1.0" encoding="utf-8"?>
<p:tagLst xmlns:a="http://schemas.openxmlformats.org/drawingml/2006/main" xmlns:r="http://schemas.openxmlformats.org/officeDocument/2006/relationships" xmlns:p="http://schemas.openxmlformats.org/presentationml/2006/main">
  <p:tag name="PA" val="v3.2.0"/>
</p:tagLst>
</file>

<file path=ppt/tags/tag529.xml><?xml version="1.0" encoding="utf-8"?>
<p:tagLst xmlns:a="http://schemas.openxmlformats.org/drawingml/2006/main" xmlns:r="http://schemas.openxmlformats.org/officeDocument/2006/relationships" xmlns:p="http://schemas.openxmlformats.org/presentationml/2006/main">
  <p:tag name="PA" val="v3.2.0"/>
</p:tagLst>
</file>

<file path=ppt/tags/tag53.xml><?xml version="1.0" encoding="utf-8"?>
<p:tagLst xmlns:a="http://schemas.openxmlformats.org/drawingml/2006/main" xmlns:r="http://schemas.openxmlformats.org/officeDocument/2006/relationships" xmlns:p="http://schemas.openxmlformats.org/presentationml/2006/main">
  <p:tag name="PA" val="v3.2.0"/>
</p:tagLst>
</file>

<file path=ppt/tags/tag530.xml><?xml version="1.0" encoding="utf-8"?>
<p:tagLst xmlns:a="http://schemas.openxmlformats.org/drawingml/2006/main" xmlns:r="http://schemas.openxmlformats.org/officeDocument/2006/relationships" xmlns:p="http://schemas.openxmlformats.org/presentationml/2006/main">
  <p:tag name="PA" val="v3.2.0"/>
</p:tagLst>
</file>

<file path=ppt/tags/tag531.xml><?xml version="1.0" encoding="utf-8"?>
<p:tagLst xmlns:a="http://schemas.openxmlformats.org/drawingml/2006/main" xmlns:r="http://schemas.openxmlformats.org/officeDocument/2006/relationships" xmlns:p="http://schemas.openxmlformats.org/presentationml/2006/main">
  <p:tag name="PA" val="v3.2.0"/>
</p:tagLst>
</file>

<file path=ppt/tags/tag532.xml><?xml version="1.0" encoding="utf-8"?>
<p:tagLst xmlns:a="http://schemas.openxmlformats.org/drawingml/2006/main" xmlns:r="http://schemas.openxmlformats.org/officeDocument/2006/relationships" xmlns:p="http://schemas.openxmlformats.org/presentationml/2006/main">
  <p:tag name="PA" val="v3.2.0"/>
</p:tagLst>
</file>

<file path=ppt/tags/tag533.xml><?xml version="1.0" encoding="utf-8"?>
<p:tagLst xmlns:a="http://schemas.openxmlformats.org/drawingml/2006/main" xmlns:r="http://schemas.openxmlformats.org/officeDocument/2006/relationships" xmlns:p="http://schemas.openxmlformats.org/presentationml/2006/main">
  <p:tag name="PA" val="v3.2.0"/>
</p:tagLst>
</file>

<file path=ppt/tags/tag534.xml><?xml version="1.0" encoding="utf-8"?>
<p:tagLst xmlns:a="http://schemas.openxmlformats.org/drawingml/2006/main" xmlns:r="http://schemas.openxmlformats.org/officeDocument/2006/relationships" xmlns:p="http://schemas.openxmlformats.org/presentationml/2006/main">
  <p:tag name="PA" val="v3.2.0"/>
</p:tagLst>
</file>

<file path=ppt/tags/tag535.xml><?xml version="1.0" encoding="utf-8"?>
<p:tagLst xmlns:a="http://schemas.openxmlformats.org/drawingml/2006/main" xmlns:r="http://schemas.openxmlformats.org/officeDocument/2006/relationships" xmlns:p="http://schemas.openxmlformats.org/presentationml/2006/main">
  <p:tag name="PA" val="v3.2.0"/>
</p:tagLst>
</file>

<file path=ppt/tags/tag536.xml><?xml version="1.0" encoding="utf-8"?>
<p:tagLst xmlns:a="http://schemas.openxmlformats.org/drawingml/2006/main" xmlns:r="http://schemas.openxmlformats.org/officeDocument/2006/relationships" xmlns:p="http://schemas.openxmlformats.org/presentationml/2006/main">
  <p:tag name="PA" val="v3.2.0"/>
</p:tagLst>
</file>

<file path=ppt/tags/tag537.xml><?xml version="1.0" encoding="utf-8"?>
<p:tagLst xmlns:a="http://schemas.openxmlformats.org/drawingml/2006/main" xmlns:r="http://schemas.openxmlformats.org/officeDocument/2006/relationships" xmlns:p="http://schemas.openxmlformats.org/presentationml/2006/main">
  <p:tag name="PA" val="v3.2.0"/>
</p:tagLst>
</file>

<file path=ppt/tags/tag538.xml><?xml version="1.0" encoding="utf-8"?>
<p:tagLst xmlns:a="http://schemas.openxmlformats.org/drawingml/2006/main" xmlns:r="http://schemas.openxmlformats.org/officeDocument/2006/relationships" xmlns:p="http://schemas.openxmlformats.org/presentationml/2006/main">
  <p:tag name="PA" val="v3.2.0"/>
</p:tagLst>
</file>

<file path=ppt/tags/tag539.xml><?xml version="1.0" encoding="utf-8"?>
<p:tagLst xmlns:a="http://schemas.openxmlformats.org/drawingml/2006/main" xmlns:r="http://schemas.openxmlformats.org/officeDocument/2006/relationships" xmlns:p="http://schemas.openxmlformats.org/presentationml/2006/main">
  <p:tag name="PA" val="v3.2.0"/>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305.6533070866141,&quot;left&quot;:437.8,&quot;top&quot;:81.79811023622048,&quot;width&quot;:217.15}"/>
</p:tagLst>
</file>

<file path=ppt/tags/tag540.xml><?xml version="1.0" encoding="utf-8"?>
<p:tagLst xmlns:a="http://schemas.openxmlformats.org/drawingml/2006/main" xmlns:r="http://schemas.openxmlformats.org/officeDocument/2006/relationships" xmlns:p="http://schemas.openxmlformats.org/presentationml/2006/main">
  <p:tag name="PA" val="v3.2.0"/>
</p:tagLst>
</file>

<file path=ppt/tags/tag541.xml><?xml version="1.0" encoding="utf-8"?>
<p:tagLst xmlns:a="http://schemas.openxmlformats.org/drawingml/2006/main" xmlns:r="http://schemas.openxmlformats.org/officeDocument/2006/relationships" xmlns:p="http://schemas.openxmlformats.org/presentationml/2006/main">
  <p:tag name="PA" val="v3.2.0"/>
</p:tagLst>
</file>

<file path=ppt/tags/tag542.xml><?xml version="1.0" encoding="utf-8"?>
<p:tagLst xmlns:a="http://schemas.openxmlformats.org/drawingml/2006/main" xmlns:r="http://schemas.openxmlformats.org/officeDocument/2006/relationships" xmlns:p="http://schemas.openxmlformats.org/presentationml/2006/main">
  <p:tag name="PA" val="v3.2.0"/>
</p:tagLst>
</file>

<file path=ppt/tags/tag543.xml><?xml version="1.0" encoding="utf-8"?>
<p:tagLst xmlns:a="http://schemas.openxmlformats.org/drawingml/2006/main" xmlns:r="http://schemas.openxmlformats.org/officeDocument/2006/relationships" xmlns:p="http://schemas.openxmlformats.org/presentationml/2006/main">
  <p:tag name="PA" val="v3.2.0"/>
</p:tagLst>
</file>

<file path=ppt/tags/tag544.xml><?xml version="1.0" encoding="utf-8"?>
<p:tagLst xmlns:a="http://schemas.openxmlformats.org/drawingml/2006/main" xmlns:r="http://schemas.openxmlformats.org/officeDocument/2006/relationships" xmlns:p="http://schemas.openxmlformats.org/presentationml/2006/main">
  <p:tag name="PA" val="v3.2.0"/>
</p:tagLst>
</file>

<file path=ppt/tags/tag545.xml><?xml version="1.0" encoding="utf-8"?>
<p:tagLst xmlns:a="http://schemas.openxmlformats.org/drawingml/2006/main" xmlns:r="http://schemas.openxmlformats.org/officeDocument/2006/relationships" xmlns:p="http://schemas.openxmlformats.org/presentationml/2006/main">
  <p:tag name="PA" val="v3.2.0"/>
</p:tagLst>
</file>

<file path=ppt/tags/tag546.xml><?xml version="1.0" encoding="utf-8"?>
<p:tagLst xmlns:a="http://schemas.openxmlformats.org/drawingml/2006/main" xmlns:r="http://schemas.openxmlformats.org/officeDocument/2006/relationships" xmlns:p="http://schemas.openxmlformats.org/presentationml/2006/main">
  <p:tag name="PA" val="v3.2.0"/>
</p:tagLst>
</file>

<file path=ppt/tags/tag547.xml><?xml version="1.0" encoding="utf-8"?>
<p:tagLst xmlns:a="http://schemas.openxmlformats.org/drawingml/2006/main" xmlns:r="http://schemas.openxmlformats.org/officeDocument/2006/relationships" xmlns:p="http://schemas.openxmlformats.org/presentationml/2006/main">
  <p:tag name="PA" val="v3.2.0"/>
</p:tagLst>
</file>

<file path=ppt/tags/tag548.xml><?xml version="1.0" encoding="utf-8"?>
<p:tagLst xmlns:a="http://schemas.openxmlformats.org/drawingml/2006/main" xmlns:r="http://schemas.openxmlformats.org/officeDocument/2006/relationships" xmlns:p="http://schemas.openxmlformats.org/presentationml/2006/main">
  <p:tag name="PA" val="v3.2.0"/>
</p:tagLst>
</file>

<file path=ppt/tags/tag549.xml><?xml version="1.0" encoding="utf-8"?>
<p:tagLst xmlns:a="http://schemas.openxmlformats.org/drawingml/2006/main" xmlns:r="http://schemas.openxmlformats.org/officeDocument/2006/relationships" xmlns:p="http://schemas.openxmlformats.org/presentationml/2006/main">
  <p:tag name="PA" val="v3.2.0"/>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305.6533070866141,&quot;left&quot;:437.8,&quot;top&quot;:81.79811023622048,&quot;width&quot;:217.15}"/>
</p:tagLst>
</file>

<file path=ppt/tags/tag550.xml><?xml version="1.0" encoding="utf-8"?>
<p:tagLst xmlns:a="http://schemas.openxmlformats.org/drawingml/2006/main" xmlns:r="http://schemas.openxmlformats.org/officeDocument/2006/relationships" xmlns:p="http://schemas.openxmlformats.org/presentationml/2006/main">
  <p:tag name="PA" val="v3.2.0"/>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305.6533070866141,&quot;left&quot;:437.8,&quot;top&quot;:81.79811023622048,&quot;width&quot;:217.15}"/>
</p:tagLst>
</file>

<file path=ppt/tags/tag57.xml><?xml version="1.0" encoding="utf-8"?>
<p:tagLst xmlns:a="http://schemas.openxmlformats.org/drawingml/2006/main" xmlns:r="http://schemas.openxmlformats.org/officeDocument/2006/relationships" xmlns:p="http://schemas.openxmlformats.org/presentationml/2006/main">
  <p:tag name="KSO_WM_DIAGRAM_VIRTUALLY_FRAME" val="{&quot;height&quot;:305.6533070866141,&quot;left&quot;:437.8,&quot;top&quot;:81.79811023622048,&quot;width&quot;:217.15}"/>
</p:tagLst>
</file>

<file path=ppt/tags/tag58.xml><?xml version="1.0" encoding="utf-8"?>
<p:tagLst xmlns:a="http://schemas.openxmlformats.org/drawingml/2006/main" xmlns:r="http://schemas.openxmlformats.org/officeDocument/2006/relationships" xmlns:p="http://schemas.openxmlformats.org/presentationml/2006/main">
  <p:tag name="KSO_WM_DIAGRAM_VIRTUALLY_FRAME" val="{&quot;height&quot;:305.6533070866141,&quot;left&quot;:437.8,&quot;top&quot;:81.79811023622048,&quot;width&quot;:217.15}"/>
</p:tagLst>
</file>

<file path=ppt/tags/tag59.xml><?xml version="1.0" encoding="utf-8"?>
<p:tagLst xmlns:a="http://schemas.openxmlformats.org/drawingml/2006/main" xmlns:r="http://schemas.openxmlformats.org/officeDocument/2006/relationships" xmlns:p="http://schemas.openxmlformats.org/presentationml/2006/main">
  <p:tag name="KSO_WM_DIAGRAM_VIRTUALLY_FRAME" val="{&quot;height&quot;:305.6533070866141,&quot;left&quot;:437.8,&quot;top&quot;:81.79811023622048,&quot;width&quot;:217.15}"/>
</p:tagLst>
</file>

<file path=ppt/tags/tag6.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74.05440944881894,&quot;left&quot;:358.0648818897638,&quot;top&quot;:73.09055118110237,&quot;width&quot;:242.65000000000003}"/>
</p:tagLst>
</file>

<file path=ppt/tags/tag60.xml><?xml version="1.0" encoding="utf-8"?>
<p:tagLst xmlns:a="http://schemas.openxmlformats.org/drawingml/2006/main" xmlns:r="http://schemas.openxmlformats.org/officeDocument/2006/relationships" xmlns:p="http://schemas.openxmlformats.org/presentationml/2006/main">
  <p:tag name="KSO_WM_DIAGRAM_VIRTUALLY_FRAME" val="{&quot;height&quot;:305.6533070866141,&quot;left&quot;:437.8,&quot;top&quot;:81.79811023622048,&quot;width&quot;:217.15}"/>
</p:tagLst>
</file>

<file path=ppt/tags/tag61.xml><?xml version="1.0" encoding="utf-8"?>
<p:tagLst xmlns:a="http://schemas.openxmlformats.org/drawingml/2006/main" xmlns:r="http://schemas.openxmlformats.org/officeDocument/2006/relationships" xmlns:p="http://schemas.openxmlformats.org/presentationml/2006/main">
  <p:tag name="KSO_WM_DIAGRAM_VIRTUALLY_FRAME" val="{&quot;height&quot;:305.6533070866141,&quot;left&quot;:437.8,&quot;top&quot;:81.79811023622048,&quot;width&quot;:217.15}"/>
</p:tagLst>
</file>

<file path=ppt/tags/tag62.xml><?xml version="1.0" encoding="utf-8"?>
<p:tagLst xmlns:a="http://schemas.openxmlformats.org/drawingml/2006/main" xmlns:r="http://schemas.openxmlformats.org/officeDocument/2006/relationships" xmlns:p="http://schemas.openxmlformats.org/presentationml/2006/main">
  <p:tag name="PA" val="v3.2.0"/>
</p:tagLst>
</file>

<file path=ppt/tags/tag63.xml><?xml version="1.0" encoding="utf-8"?>
<p:tagLst xmlns:a="http://schemas.openxmlformats.org/drawingml/2006/main" xmlns:r="http://schemas.openxmlformats.org/officeDocument/2006/relationships" xmlns:p="http://schemas.openxmlformats.org/presentationml/2006/main">
  <p:tag name="PA" val="v3.2.0"/>
</p:tagLst>
</file>

<file path=ppt/tags/tag64.xml><?xml version="1.0" encoding="utf-8"?>
<p:tagLst xmlns:a="http://schemas.openxmlformats.org/drawingml/2006/main" xmlns:r="http://schemas.openxmlformats.org/officeDocument/2006/relationships" xmlns:p="http://schemas.openxmlformats.org/presentationml/2006/main">
  <p:tag name="PA" val="v3.2.0"/>
</p:tagLst>
</file>

<file path=ppt/tags/tag65.xml><?xml version="1.0" encoding="utf-8"?>
<p:tagLst xmlns:a="http://schemas.openxmlformats.org/drawingml/2006/main" xmlns:r="http://schemas.openxmlformats.org/officeDocument/2006/relationships" xmlns:p="http://schemas.openxmlformats.org/presentationml/2006/main">
  <p:tag name="PA" val="v3.2.0"/>
</p:tagLst>
</file>

<file path=ppt/tags/tag66.xml><?xml version="1.0" encoding="utf-8"?>
<p:tagLst xmlns:a="http://schemas.openxmlformats.org/drawingml/2006/main" xmlns:r="http://schemas.openxmlformats.org/officeDocument/2006/relationships" xmlns:p="http://schemas.openxmlformats.org/presentationml/2006/main">
  <p:tag name="PA" val="v3.2.0"/>
</p:tagLst>
</file>

<file path=ppt/tags/tag67.xml><?xml version="1.0" encoding="utf-8"?>
<p:tagLst xmlns:a="http://schemas.openxmlformats.org/drawingml/2006/main" xmlns:r="http://schemas.openxmlformats.org/officeDocument/2006/relationships" xmlns:p="http://schemas.openxmlformats.org/presentationml/2006/main">
  <p:tag name="PA" val="v3.2.0"/>
</p:tagLst>
</file>

<file path=ppt/tags/tag68.xml><?xml version="1.0" encoding="utf-8"?>
<p:tagLst xmlns:a="http://schemas.openxmlformats.org/drawingml/2006/main" xmlns:r="http://schemas.openxmlformats.org/officeDocument/2006/relationships" xmlns:p="http://schemas.openxmlformats.org/presentationml/2006/main">
  <p:tag name="KSO_WM_DIAGRAM_VIRTUALLY_FRAME" val="{&quot;height&quot;:512.876220472441,&quot;left&quot;:104.26165354330708,&quot;top&quot;:15.3,&quot;width&quot;:798.468188976378}"/>
</p:tagLst>
</file>

<file path=ppt/tags/tag69.xml><?xml version="1.0" encoding="utf-8"?>
<p:tagLst xmlns:a="http://schemas.openxmlformats.org/drawingml/2006/main" xmlns:r="http://schemas.openxmlformats.org/officeDocument/2006/relationships" xmlns:p="http://schemas.openxmlformats.org/presentationml/2006/main">
  <p:tag name="KSO_WM_DIAGRAM_VIRTUALLY_FRAME" val="{&quot;height&quot;:398.67779527559054,&quot;left&quot;:104.26165354330708,&quot;top&quot;:129.4984251968504,&quot;width&quot;:798.468188976378}"/>
</p:tagLst>
</file>

<file path=ppt/tags/tag7.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74.05440944881894,&quot;left&quot;:358.0648818897638,&quot;top&quot;:73.09055118110237,&quot;width&quot;:242.65000000000003}"/>
</p:tagLst>
</file>

<file path=ppt/tags/tag70.xml><?xml version="1.0" encoding="utf-8"?>
<p:tagLst xmlns:a="http://schemas.openxmlformats.org/drawingml/2006/main" xmlns:r="http://schemas.openxmlformats.org/officeDocument/2006/relationships" xmlns:p="http://schemas.openxmlformats.org/presentationml/2006/main">
  <p:tag name="KSO_WM_DIAGRAM_VIRTUALLY_FRAME" val="{&quot;height&quot;:398.67779527559054,&quot;left&quot;:104.26165354330708,&quot;top&quot;:129.4984251968504,&quot;width&quot;:798.468188976378}"/>
</p:tagLst>
</file>

<file path=ppt/tags/tag71.xml><?xml version="1.0" encoding="utf-8"?>
<p:tagLst xmlns:a="http://schemas.openxmlformats.org/drawingml/2006/main" xmlns:r="http://schemas.openxmlformats.org/officeDocument/2006/relationships" xmlns:p="http://schemas.openxmlformats.org/presentationml/2006/main">
  <p:tag name="KSO_WM_DIAGRAM_VIRTUALLY_FRAME" val="{&quot;height&quot;:398.67779527559054,&quot;left&quot;:104.26165354330708,&quot;top&quot;:129.4984251968504,&quot;width&quot;:798.468188976378}"/>
</p:tagLst>
</file>

<file path=ppt/tags/tag72.xml><?xml version="1.0" encoding="utf-8"?>
<p:tagLst xmlns:a="http://schemas.openxmlformats.org/drawingml/2006/main" xmlns:r="http://schemas.openxmlformats.org/officeDocument/2006/relationships" xmlns:p="http://schemas.openxmlformats.org/presentationml/2006/main">
  <p:tag name="KSO_WM_DIAGRAM_VIRTUALLY_FRAME" val="{&quot;height&quot;:398.67779527559054,&quot;left&quot;:104.26165354330708,&quot;top&quot;:129.4984251968504,&quot;width&quot;:798.468188976378}"/>
</p:tagLst>
</file>

<file path=ppt/tags/tag73.xml><?xml version="1.0" encoding="utf-8"?>
<p:tagLst xmlns:a="http://schemas.openxmlformats.org/drawingml/2006/main" xmlns:r="http://schemas.openxmlformats.org/officeDocument/2006/relationships" xmlns:p="http://schemas.openxmlformats.org/presentationml/2006/main">
  <p:tag name="KSO_WM_DIAGRAM_VIRTUALLY_FRAME" val="{&quot;height&quot;:398.67779527559054,&quot;left&quot;:104.26165354330708,&quot;top&quot;:129.4984251968504,&quot;width&quot;:798.468188976378}"/>
</p:tagLst>
</file>

<file path=ppt/tags/tag74.xml><?xml version="1.0" encoding="utf-8"?>
<p:tagLst xmlns:a="http://schemas.openxmlformats.org/drawingml/2006/main" xmlns:r="http://schemas.openxmlformats.org/officeDocument/2006/relationships" xmlns:p="http://schemas.openxmlformats.org/presentationml/2006/main">
  <p:tag name="KSO_WM_DIAGRAM_VIRTUALLY_FRAME" val="{&quot;height&quot;:398.67779527559054,&quot;left&quot;:104.26165354330708,&quot;top&quot;:129.4984251968504,&quot;width&quot;:798.468188976378}"/>
</p:tagLst>
</file>

<file path=ppt/tags/tag75.xml><?xml version="1.0" encoding="utf-8"?>
<p:tagLst xmlns:a="http://schemas.openxmlformats.org/drawingml/2006/main" xmlns:r="http://schemas.openxmlformats.org/officeDocument/2006/relationships" xmlns:p="http://schemas.openxmlformats.org/presentationml/2006/main">
  <p:tag name="KSO_WM_DIAGRAM_VIRTUALLY_FRAME" val="{&quot;height&quot;:398.67779527559054,&quot;left&quot;:104.26165354330708,&quot;top&quot;:129.4984251968504,&quot;width&quot;:798.468188976378}"/>
</p:tagLst>
</file>

<file path=ppt/tags/tag76.xml><?xml version="1.0" encoding="utf-8"?>
<p:tagLst xmlns:a="http://schemas.openxmlformats.org/drawingml/2006/main" xmlns:r="http://schemas.openxmlformats.org/officeDocument/2006/relationships" xmlns:p="http://schemas.openxmlformats.org/presentationml/2006/main">
  <p:tag name="KSO_WM_DIAGRAM_VIRTUALLY_FRAME" val="{&quot;height&quot;:398.67779527559054,&quot;left&quot;:104.26165354330708,&quot;top&quot;:129.4984251968504,&quot;width&quot;:798.468188976378}"/>
</p:tagLst>
</file>

<file path=ppt/tags/tag77.xml><?xml version="1.0" encoding="utf-8"?>
<p:tagLst xmlns:a="http://schemas.openxmlformats.org/drawingml/2006/main" xmlns:r="http://schemas.openxmlformats.org/officeDocument/2006/relationships" xmlns:p="http://schemas.openxmlformats.org/presentationml/2006/main">
  <p:tag name="KSO_WM_DIAGRAM_VIRTUALLY_FRAME" val="{&quot;height&quot;:398.67779527559054,&quot;left&quot;:104.26165354330708,&quot;top&quot;:129.4984251968504,&quot;width&quot;:798.468188976378}"/>
</p:tagLst>
</file>

<file path=ppt/tags/tag78.xml><?xml version="1.0" encoding="utf-8"?>
<p:tagLst xmlns:a="http://schemas.openxmlformats.org/drawingml/2006/main" xmlns:r="http://schemas.openxmlformats.org/officeDocument/2006/relationships" xmlns:p="http://schemas.openxmlformats.org/presentationml/2006/main">
  <p:tag name="KSO_WM_DIAGRAM_VIRTUALLY_FRAME" val="{&quot;height&quot;:398.67779527559054,&quot;left&quot;:104.26165354330708,&quot;top&quot;:129.4984251968504,&quot;width&quot;:798.468188976378}"/>
</p:tagLst>
</file>

<file path=ppt/tags/tag79.xml><?xml version="1.0" encoding="utf-8"?>
<p:tagLst xmlns:a="http://schemas.openxmlformats.org/drawingml/2006/main" xmlns:r="http://schemas.openxmlformats.org/officeDocument/2006/relationships" xmlns:p="http://schemas.openxmlformats.org/presentationml/2006/main">
  <p:tag name="KSO_WM_DIAGRAM_VIRTUALLY_FRAME" val="{&quot;height&quot;:398.67779527559054,&quot;left&quot;:104.26165354330708,&quot;top&quot;:129.4984251968504,&quot;width&quot;:798.468188976378}"/>
</p:tagLst>
</file>

<file path=ppt/tags/tag8.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74.05440944881894,&quot;left&quot;:358.0648818897638,&quot;top&quot;:73.09055118110237,&quot;width&quot;:242.65000000000003}"/>
</p:tagLst>
</file>

<file path=ppt/tags/tag80.xml><?xml version="1.0" encoding="utf-8"?>
<p:tagLst xmlns:a="http://schemas.openxmlformats.org/drawingml/2006/main" xmlns:r="http://schemas.openxmlformats.org/officeDocument/2006/relationships" xmlns:p="http://schemas.openxmlformats.org/presentationml/2006/main">
  <p:tag name="KSO_WM_DIAGRAM_VIRTUALLY_FRAME" val="{&quot;height&quot;:398.67779527559054,&quot;left&quot;:104.26165354330708,&quot;top&quot;:129.4984251968504,&quot;width&quot;:798.468188976378}"/>
</p:tagLst>
</file>

<file path=ppt/tags/tag81.xml><?xml version="1.0" encoding="utf-8"?>
<p:tagLst xmlns:a="http://schemas.openxmlformats.org/drawingml/2006/main" xmlns:r="http://schemas.openxmlformats.org/officeDocument/2006/relationships" xmlns:p="http://schemas.openxmlformats.org/presentationml/2006/main">
  <p:tag name="KSO_WM_DIAGRAM_VIRTUALLY_FRAME" val="{&quot;height&quot;:398.67779527559054,&quot;left&quot;:104.26165354330708,&quot;top&quot;:129.4984251968504,&quot;width&quot;:798.468188976378}"/>
</p:tagLst>
</file>

<file path=ppt/tags/tag82.xml><?xml version="1.0" encoding="utf-8"?>
<p:tagLst xmlns:a="http://schemas.openxmlformats.org/drawingml/2006/main" xmlns:r="http://schemas.openxmlformats.org/officeDocument/2006/relationships" xmlns:p="http://schemas.openxmlformats.org/presentationml/2006/main">
  <p:tag name="KSO_WM_DIAGRAM_VIRTUALLY_FRAME" val="{&quot;height&quot;:398.67779527559054,&quot;left&quot;:104.26165354330708,&quot;top&quot;:129.4984251968504,&quot;width&quot;:798.468188976378}"/>
</p:tagLst>
</file>

<file path=ppt/tags/tag83.xml><?xml version="1.0" encoding="utf-8"?>
<p:tagLst xmlns:a="http://schemas.openxmlformats.org/drawingml/2006/main" xmlns:r="http://schemas.openxmlformats.org/officeDocument/2006/relationships" xmlns:p="http://schemas.openxmlformats.org/presentationml/2006/main">
  <p:tag name="KSO_WM_DIAGRAM_VIRTUALLY_FRAME" val="{&quot;height&quot;:398.67779527559054,&quot;left&quot;:104.26165354330708,&quot;top&quot;:129.4984251968504,&quot;width&quot;:798.468188976378}"/>
</p:tagLst>
</file>

<file path=ppt/tags/tag84.xml><?xml version="1.0" encoding="utf-8"?>
<p:tagLst xmlns:a="http://schemas.openxmlformats.org/drawingml/2006/main" xmlns:r="http://schemas.openxmlformats.org/officeDocument/2006/relationships" xmlns:p="http://schemas.openxmlformats.org/presentationml/2006/main">
  <p:tag name="KSO_WM_DIAGRAM_VIRTUALLY_FRAME" val="{&quot;height&quot;:398.67779527559054,&quot;left&quot;:104.26165354330708,&quot;top&quot;:129.4984251968504,&quot;width&quot;:798.468188976378}"/>
</p:tagLst>
</file>

<file path=ppt/tags/tag85.xml><?xml version="1.0" encoding="utf-8"?>
<p:tagLst xmlns:a="http://schemas.openxmlformats.org/drawingml/2006/main" xmlns:r="http://schemas.openxmlformats.org/officeDocument/2006/relationships" xmlns:p="http://schemas.openxmlformats.org/presentationml/2006/main">
  <p:tag name="KSO_WM_DIAGRAM_VIRTUALLY_FRAME" val="{&quot;height&quot;:512.876220472441,&quot;left&quot;:104.26165354330708,&quot;top&quot;:15.3,&quot;width&quot;:798.468188976378}"/>
</p:tagLst>
</file>

<file path=ppt/tags/tag86.xml><?xml version="1.0" encoding="utf-8"?>
<p:tagLst xmlns:a="http://schemas.openxmlformats.org/drawingml/2006/main" xmlns:r="http://schemas.openxmlformats.org/officeDocument/2006/relationships" xmlns:p="http://schemas.openxmlformats.org/presentationml/2006/main">
  <p:tag name="KSO_WM_DIAGRAM_VIRTUALLY_FRAME" val="{&quot;height&quot;:512.876220472441,&quot;left&quot;:104.26165354330708,&quot;top&quot;:15.3,&quot;width&quot;:798.468188976378}"/>
</p:tagLst>
</file>

<file path=ppt/tags/tag87.xml><?xml version="1.0" encoding="utf-8"?>
<p:tagLst xmlns:a="http://schemas.openxmlformats.org/drawingml/2006/main" xmlns:r="http://schemas.openxmlformats.org/officeDocument/2006/relationships" xmlns:p="http://schemas.openxmlformats.org/presentationml/2006/main">
  <p:tag name="KSO_WM_DIAGRAM_VIRTUALLY_FRAME" val="{&quot;height&quot;:512.876220472441,&quot;left&quot;:104.26165354330708,&quot;top&quot;:15.3,&quot;width&quot;:798.468188976378}"/>
</p:tagLst>
</file>

<file path=ppt/tags/tag88.xml><?xml version="1.0" encoding="utf-8"?>
<p:tagLst xmlns:a="http://schemas.openxmlformats.org/drawingml/2006/main" xmlns:r="http://schemas.openxmlformats.org/officeDocument/2006/relationships" xmlns:p="http://schemas.openxmlformats.org/presentationml/2006/main">
  <p:tag name="KSO_WM_DIAGRAM_VIRTUALLY_FRAME" val="{&quot;height&quot;:512.876220472441,&quot;left&quot;:104.26165354330708,&quot;top&quot;:15.3,&quot;width&quot;:798.468188976378}"/>
</p:tagLst>
</file>

<file path=ppt/tags/tag89.xml><?xml version="1.0" encoding="utf-8"?>
<p:tagLst xmlns:a="http://schemas.openxmlformats.org/drawingml/2006/main" xmlns:r="http://schemas.openxmlformats.org/officeDocument/2006/relationships" xmlns:p="http://schemas.openxmlformats.org/presentationml/2006/main">
  <p:tag name="KSO_WM_DIAGRAM_VIRTUALLY_FRAME" val="{&quot;height&quot;:512.876220472441,&quot;left&quot;:104.26165354330708,&quot;top&quot;:15.3,&quot;width&quot;:798.468188976378}"/>
</p:tagLst>
</file>

<file path=ppt/tags/tag9.xml><?xml version="1.0" encoding="utf-8"?>
<p:tagLst xmlns:a="http://schemas.openxmlformats.org/drawingml/2006/main" xmlns:r="http://schemas.openxmlformats.org/officeDocument/2006/relationships" xmlns:p="http://schemas.openxmlformats.org/presentationml/2006/main">
  <p:tag name="PA" val="v3.2.0"/>
  <p:tag name="KSO_WM_DIAGRAM_VIRTUALLY_FRAME" val="{&quot;height&quot;:274.05440944881894,&quot;left&quot;:358.0648818897638,&quot;top&quot;:73.09055118110237,&quot;width&quot;:242.65000000000003}"/>
</p:tagLst>
</file>

<file path=ppt/tags/tag90.xml><?xml version="1.0" encoding="utf-8"?>
<p:tagLst xmlns:a="http://schemas.openxmlformats.org/drawingml/2006/main" xmlns:r="http://schemas.openxmlformats.org/officeDocument/2006/relationships" xmlns:p="http://schemas.openxmlformats.org/presentationml/2006/main">
  <p:tag name="KSO_WM_DIAGRAM_VIRTUALLY_FRAME" val="{&quot;height&quot;:512.876220472441,&quot;left&quot;:104.26165354330708,&quot;top&quot;:15.3,&quot;width&quot;:798.468188976378}"/>
</p:tagLst>
</file>

<file path=ppt/tags/tag91.xml><?xml version="1.0" encoding="utf-8"?>
<p:tagLst xmlns:a="http://schemas.openxmlformats.org/drawingml/2006/main" xmlns:r="http://schemas.openxmlformats.org/officeDocument/2006/relationships" xmlns:p="http://schemas.openxmlformats.org/presentationml/2006/main">
  <p:tag name="KSO_WM_DIAGRAM_VIRTUALLY_FRAME" val="{&quot;height&quot;:512.876220472441,&quot;left&quot;:104.26165354330708,&quot;top&quot;:15.3,&quot;width&quot;:798.468188976378}"/>
</p:tagLst>
</file>

<file path=ppt/tags/tag92.xml><?xml version="1.0" encoding="utf-8"?>
<p:tagLst xmlns:a="http://schemas.openxmlformats.org/drawingml/2006/main" xmlns:r="http://schemas.openxmlformats.org/officeDocument/2006/relationships" xmlns:p="http://schemas.openxmlformats.org/presentationml/2006/main">
  <p:tag name="KSO_WM_DIAGRAM_VIRTUALLY_FRAME" val="{&quot;height&quot;:512.876220472441,&quot;left&quot;:104.26165354330708,&quot;top&quot;:15.3,&quot;width&quot;:798.468188976378}"/>
</p:tagLst>
</file>

<file path=ppt/tags/tag93.xml><?xml version="1.0" encoding="utf-8"?>
<p:tagLst xmlns:a="http://schemas.openxmlformats.org/drawingml/2006/main" xmlns:r="http://schemas.openxmlformats.org/officeDocument/2006/relationships" xmlns:p="http://schemas.openxmlformats.org/presentationml/2006/main">
  <p:tag name="KSO_WM_DIAGRAM_VIRTUALLY_FRAME" val="{&quot;height&quot;:512.876220472441,&quot;left&quot;:104.26165354330708,&quot;top&quot;:15.3,&quot;width&quot;:798.468188976378}"/>
</p:tagLst>
</file>

<file path=ppt/tags/tag94.xml><?xml version="1.0" encoding="utf-8"?>
<p:tagLst xmlns:a="http://schemas.openxmlformats.org/drawingml/2006/main" xmlns:r="http://schemas.openxmlformats.org/officeDocument/2006/relationships" xmlns:p="http://schemas.openxmlformats.org/presentationml/2006/main">
  <p:tag name="KSO_WM_DIAGRAM_VIRTUALLY_FRAME" val="{&quot;height&quot;:512.876220472441,&quot;left&quot;:104.26165354330708,&quot;top&quot;:15.3,&quot;width&quot;:798.468188976378}"/>
</p:tagLst>
</file>

<file path=ppt/tags/tag95.xml><?xml version="1.0" encoding="utf-8"?>
<p:tagLst xmlns:a="http://schemas.openxmlformats.org/drawingml/2006/main" xmlns:r="http://schemas.openxmlformats.org/officeDocument/2006/relationships" xmlns:p="http://schemas.openxmlformats.org/presentationml/2006/main">
  <p:tag name="KSO_WM_DIAGRAM_VIRTUALLY_FRAME" val="{&quot;height&quot;:512.876220472441,&quot;left&quot;:104.26165354330708,&quot;top&quot;:15.3,&quot;width&quot;:798.468188976378}"/>
</p:tagLst>
</file>

<file path=ppt/tags/tag96.xml><?xml version="1.0" encoding="utf-8"?>
<p:tagLst xmlns:a="http://schemas.openxmlformats.org/drawingml/2006/main" xmlns:r="http://schemas.openxmlformats.org/officeDocument/2006/relationships" xmlns:p="http://schemas.openxmlformats.org/presentationml/2006/main">
  <p:tag name="PA" val="v3.2.0"/>
</p:tagLst>
</file>

<file path=ppt/tags/tag97.xml><?xml version="1.0" encoding="utf-8"?>
<p:tagLst xmlns:a="http://schemas.openxmlformats.org/drawingml/2006/main" xmlns:r="http://schemas.openxmlformats.org/officeDocument/2006/relationships" xmlns:p="http://schemas.openxmlformats.org/presentationml/2006/main">
  <p:tag name="PA" val="v3.2.0"/>
</p:tagLst>
</file>

<file path=ppt/tags/tag98.xml><?xml version="1.0" encoding="utf-8"?>
<p:tagLst xmlns:a="http://schemas.openxmlformats.org/drawingml/2006/main" xmlns:r="http://schemas.openxmlformats.org/officeDocument/2006/relationships" xmlns:p="http://schemas.openxmlformats.org/presentationml/2006/main">
  <p:tag name="PA" val="v3.2.0"/>
</p:tagLst>
</file>

<file path=ppt/tags/tag99.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solidFill>
          <a:schemeClr val="accent5"/>
        </a:solidFill>
        <a:ln>
          <a:solidFill>
            <a:schemeClr val="accent5"/>
          </a:solid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tileRect/>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tileRect/>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tileRect/>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139</TotalTime>
  <Words>1227</Words>
  <Application>Microsoft Office PowerPoint</Application>
  <PresentationFormat>全屏显示(16:9)</PresentationFormat>
  <Paragraphs>217</Paragraphs>
  <Slides>25</Slides>
  <Notes>15</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25</vt:i4>
      </vt:variant>
    </vt:vector>
  </HeadingPairs>
  <TitlesOfParts>
    <vt:vector size="31" baseType="lpstr">
      <vt:lpstr>等线</vt:lpstr>
      <vt:lpstr>微软雅黑</vt:lpstr>
      <vt:lpstr>Arial</vt:lpstr>
      <vt:lpstr>Arial Black</vt:lpstr>
      <vt:lpstr>Calibri</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Songliang Guo</dc:creator>
  <cp:lastModifiedBy>字乃身外之物 名</cp:lastModifiedBy>
  <cp:revision>73</cp:revision>
  <dcterms:created xsi:type="dcterms:W3CDTF">2017-07-15T09:59:00Z</dcterms:created>
  <dcterms:modified xsi:type="dcterms:W3CDTF">2024-08-05T05:31:31Z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2052-12.1.0.17147</vt:lpwstr>
  </property>
  <property fmtid="{D5CDD505-2E9C-101B-9397-08002B2CF9AE}" pid="3" name="ICV">
    <vt:lpwstr>70F4ED86166F49BF98BB96F43D49B413_13</vt:lpwstr>
  </property>
</Properties>
</file>